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25"/>
  </p:notesMasterIdLst>
  <p:sldIdLst>
    <p:sldId id="256" r:id="rId3"/>
    <p:sldId id="257" r:id="rId4"/>
    <p:sldId id="259" r:id="rId5"/>
    <p:sldId id="260" r:id="rId6"/>
    <p:sldId id="261" r:id="rId7"/>
    <p:sldId id="262" r:id="rId8"/>
    <p:sldId id="264" r:id="rId9"/>
    <p:sldId id="266" r:id="rId10"/>
    <p:sldId id="282" r:id="rId11"/>
    <p:sldId id="267" r:id="rId12"/>
    <p:sldId id="283" r:id="rId13"/>
    <p:sldId id="268" r:id="rId14"/>
    <p:sldId id="284"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Impact" panose="020B0806030902050204" pitchFamily="34" charset="0"/>
      <p:regular r:id="rId26"/>
    </p:embeddedFont>
    <p:embeddedFont>
      <p:font typeface="Lato" panose="020F0502020204030203" pitchFamily="34" charset="0"/>
      <p:regular r:id="rId27"/>
      <p:bold r:id="rId28"/>
      <p:italic r:id="rId29"/>
      <p:boldItalic r:id="rId30"/>
    </p:embeddedFont>
    <p:embeddedFont>
      <p:font typeface="Lustria" panose="020B0604020202020204" charset="0"/>
      <p:regular r:id="rId31"/>
    </p:embeddedFont>
    <p:embeddedFont>
      <p:font typeface="Open Sans" panose="020B0606030504020204" pitchFamily="34" charset="0"/>
      <p:regular r:id="rId32"/>
      <p:bold r:id="rId33"/>
      <p:italic r:id="rId34"/>
      <p:boldItalic r:id="rId35"/>
    </p:embeddedFont>
    <p:embeddedFont>
      <p:font typeface="Open Sans ExtraBold" panose="020B0906030804020204" pitchFamily="34" charset="0"/>
      <p:bold r:id="rId36"/>
      <p:boldItalic r:id="rId37"/>
    </p:embeddedFont>
    <p:embeddedFont>
      <p:font typeface="Playfair Display" panose="00000500000000000000" pitchFamily="2" charset="0"/>
      <p:regular r:id="rId38"/>
      <p:bold r:id="rId39"/>
      <p:italic r:id="rId40"/>
      <p:boldItalic r:id="rId41"/>
    </p:embeddedFont>
    <p:embeddedFont>
      <p:font typeface="PT Sans Narrow" panose="020B0506020203020204" pitchFamily="34" charset="0"/>
      <p:regular r:id="rId42"/>
      <p:bold r:id="rId43"/>
    </p:embeddedFont>
    <p:embeddedFont>
      <p:font typeface="Rockwell" panose="02060603020205020403" pitchFamily="18"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2B4D"/>
    <a:srgbClr val="BF9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b07b60351_3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10b07b60351_3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3"/>
        <p:cNvGrpSpPr/>
        <p:nvPr/>
      </p:nvGrpSpPr>
      <p:grpSpPr>
        <a:xfrm>
          <a:off x="0" y="0"/>
          <a:ext cx="0" cy="0"/>
          <a:chOff x="0" y="0"/>
          <a:chExt cx="0" cy="0"/>
        </a:xfrm>
      </p:grpSpPr>
      <p:sp>
        <p:nvSpPr>
          <p:cNvPr id="7184" name="Google Shape;7184;g10b07b60351_3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5" name="Google Shape;7185;g10b07b60351_3_1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ade4ff704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2ade4ff704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569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0"/>
        <p:cNvGrpSpPr/>
        <p:nvPr/>
      </p:nvGrpSpPr>
      <p:grpSpPr>
        <a:xfrm>
          <a:off x="0" y="0"/>
          <a:ext cx="0" cy="0"/>
          <a:chOff x="0" y="0"/>
          <a:chExt cx="0" cy="0"/>
        </a:xfrm>
      </p:grpSpPr>
      <p:sp>
        <p:nvSpPr>
          <p:cNvPr id="7821" name="Google Shape;7821;g10b07b60351_3_3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2" name="Google Shape;7822;g10b07b60351_3_3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ade4ff704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2ade4ff704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821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7"/>
        <p:cNvGrpSpPr/>
        <p:nvPr/>
      </p:nvGrpSpPr>
      <p:grpSpPr>
        <a:xfrm>
          <a:off x="0" y="0"/>
          <a:ext cx="0" cy="0"/>
          <a:chOff x="0" y="0"/>
          <a:chExt cx="0" cy="0"/>
        </a:xfrm>
      </p:grpSpPr>
      <p:sp>
        <p:nvSpPr>
          <p:cNvPr id="8458" name="Google Shape;8458;g10b07b60351_3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59" name="Google Shape;8459;g10b07b60351_3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4"/>
        <p:cNvGrpSpPr/>
        <p:nvPr/>
      </p:nvGrpSpPr>
      <p:grpSpPr>
        <a:xfrm>
          <a:off x="0" y="0"/>
          <a:ext cx="0" cy="0"/>
          <a:chOff x="0" y="0"/>
          <a:chExt cx="0" cy="0"/>
        </a:xfrm>
      </p:grpSpPr>
      <p:sp>
        <p:nvSpPr>
          <p:cNvPr id="9095" name="Google Shape;9095;g10b07b60351_3_4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96" name="Google Shape;9096;g10b07b60351_3_4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2"/>
        <p:cNvGrpSpPr/>
        <p:nvPr/>
      </p:nvGrpSpPr>
      <p:grpSpPr>
        <a:xfrm>
          <a:off x="0" y="0"/>
          <a:ext cx="0" cy="0"/>
          <a:chOff x="0" y="0"/>
          <a:chExt cx="0" cy="0"/>
        </a:xfrm>
      </p:grpSpPr>
      <p:sp>
        <p:nvSpPr>
          <p:cNvPr id="9733" name="Google Shape;9733;g10b07b60351_3_5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34" name="Google Shape;9734;g10b07b60351_3_5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8"/>
        <p:cNvGrpSpPr/>
        <p:nvPr/>
      </p:nvGrpSpPr>
      <p:grpSpPr>
        <a:xfrm>
          <a:off x="0" y="0"/>
          <a:ext cx="0" cy="0"/>
          <a:chOff x="0" y="0"/>
          <a:chExt cx="0" cy="0"/>
        </a:xfrm>
      </p:grpSpPr>
      <p:sp>
        <p:nvSpPr>
          <p:cNvPr id="10369" name="Google Shape;10369;g1cd34f700c0_1_3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70" name="Google Shape;10370;g1cd34f700c0_1_3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3"/>
        <p:cNvGrpSpPr/>
        <p:nvPr/>
      </p:nvGrpSpPr>
      <p:grpSpPr>
        <a:xfrm>
          <a:off x="0" y="0"/>
          <a:ext cx="0" cy="0"/>
          <a:chOff x="0" y="0"/>
          <a:chExt cx="0" cy="0"/>
        </a:xfrm>
      </p:grpSpPr>
      <p:sp>
        <p:nvSpPr>
          <p:cNvPr id="11004" name="Google Shape;11004;g1cd34f700c0_1_4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05" name="Google Shape;11005;g1cd34f700c0_1_4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8"/>
        <p:cNvGrpSpPr/>
        <p:nvPr/>
      </p:nvGrpSpPr>
      <p:grpSpPr>
        <a:xfrm>
          <a:off x="0" y="0"/>
          <a:ext cx="0" cy="0"/>
          <a:chOff x="0" y="0"/>
          <a:chExt cx="0" cy="0"/>
        </a:xfrm>
      </p:grpSpPr>
      <p:sp>
        <p:nvSpPr>
          <p:cNvPr id="11639" name="Google Shape;11639;g10e8b0b2a56_56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40" name="Google Shape;11640;g10e8b0b2a56_56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d9fb064dc0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d9fb064dc0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2"/>
        <p:cNvGrpSpPr/>
        <p:nvPr/>
      </p:nvGrpSpPr>
      <p:grpSpPr>
        <a:xfrm>
          <a:off x="0" y="0"/>
          <a:ext cx="0" cy="0"/>
          <a:chOff x="0" y="0"/>
          <a:chExt cx="0" cy="0"/>
        </a:xfrm>
      </p:grpSpPr>
      <p:sp>
        <p:nvSpPr>
          <p:cNvPr id="12273" name="Google Shape;12273;g1aab6bb3a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4" name="Google Shape;12274;g1aab6bb3a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3"/>
        <p:cNvGrpSpPr/>
        <p:nvPr/>
      </p:nvGrpSpPr>
      <p:grpSpPr>
        <a:xfrm>
          <a:off x="0" y="0"/>
          <a:ext cx="0" cy="0"/>
          <a:chOff x="0" y="0"/>
          <a:chExt cx="0" cy="0"/>
        </a:xfrm>
      </p:grpSpPr>
      <p:sp>
        <p:nvSpPr>
          <p:cNvPr id="12914" name="Google Shape;12914;g1cd34f700c0_1_2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5" name="Google Shape;12915;g1cd34f700c0_1_2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3"/>
        <p:cNvGrpSpPr/>
        <p:nvPr/>
      </p:nvGrpSpPr>
      <p:grpSpPr>
        <a:xfrm>
          <a:off x="0" y="0"/>
          <a:ext cx="0" cy="0"/>
          <a:chOff x="0" y="0"/>
          <a:chExt cx="0" cy="0"/>
        </a:xfrm>
      </p:grpSpPr>
      <p:sp>
        <p:nvSpPr>
          <p:cNvPr id="13554" name="Google Shape;13554;g1cd34f700c0_1_3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5" name="Google Shape;13555;g1cd34f700c0_1_3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1d9fb064dc0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1d9fb064dc0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1c5127e47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1c5127e47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7"/>
        <p:cNvGrpSpPr/>
        <p:nvPr/>
      </p:nvGrpSpPr>
      <p:grpSpPr>
        <a:xfrm>
          <a:off x="0" y="0"/>
          <a:ext cx="0" cy="0"/>
          <a:chOff x="0" y="0"/>
          <a:chExt cx="0" cy="0"/>
        </a:xfrm>
      </p:grpSpPr>
      <p:sp>
        <p:nvSpPr>
          <p:cNvPr id="3368" name="Google Shape;3368;g1cd34f700c0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9" name="Google Shape;3369;g1cd34f700c0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5"/>
        <p:cNvGrpSpPr/>
        <p:nvPr/>
      </p:nvGrpSpPr>
      <p:grpSpPr>
        <a:xfrm>
          <a:off x="0" y="0"/>
          <a:ext cx="0" cy="0"/>
          <a:chOff x="0" y="0"/>
          <a:chExt cx="0" cy="0"/>
        </a:xfrm>
      </p:grpSpPr>
      <p:sp>
        <p:nvSpPr>
          <p:cNvPr id="4006" name="Google Shape;4006;g10e8b0b2a5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7" name="Google Shape;4007;g10e8b0b2a5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5"/>
        <p:cNvGrpSpPr/>
        <p:nvPr/>
      </p:nvGrpSpPr>
      <p:grpSpPr>
        <a:xfrm>
          <a:off x="0" y="0"/>
          <a:ext cx="0" cy="0"/>
          <a:chOff x="0" y="0"/>
          <a:chExt cx="0" cy="0"/>
        </a:xfrm>
      </p:grpSpPr>
      <p:sp>
        <p:nvSpPr>
          <p:cNvPr id="5276" name="Google Shape;5276;g10e8b0b2a56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7" name="Google Shape;5277;g10e8b0b2a56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5"/>
        <p:cNvGrpSpPr/>
        <p:nvPr/>
      </p:nvGrpSpPr>
      <p:grpSpPr>
        <a:xfrm>
          <a:off x="0" y="0"/>
          <a:ext cx="0" cy="0"/>
          <a:chOff x="0" y="0"/>
          <a:chExt cx="0" cy="0"/>
        </a:xfrm>
      </p:grpSpPr>
      <p:sp>
        <p:nvSpPr>
          <p:cNvPr id="6546" name="Google Shape;6546;g10b07b60351_3_2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47" name="Google Shape;6547;g10b07b60351_3_2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ade4ff704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2ade4ff704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028020" y="1327155"/>
            <a:ext cx="7080026" cy="1371601"/>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rmAutofit/>
          </a:bodyPr>
          <a:lstStyle>
            <a:lvl1pPr lvl="0" algn="ctr">
              <a:spcBef>
                <a:spcPts val="0"/>
              </a:spcBef>
              <a:spcAft>
                <a:spcPts val="0"/>
              </a:spcAft>
              <a:buClr>
                <a:schemeClr val="lt2"/>
              </a:buClr>
              <a:buSzPts val="4100"/>
              <a:buFont typeface="Lustria"/>
              <a:buNone/>
              <a:defRPr sz="4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028020" y="2698754"/>
            <a:ext cx="7080026" cy="787400"/>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lvl="0" algn="ctr">
              <a:spcBef>
                <a:spcPts val="300"/>
              </a:spcBef>
              <a:spcAft>
                <a:spcPts val="0"/>
              </a:spcAft>
              <a:buSzPts val="1100"/>
              <a:buNone/>
              <a:defRPr>
                <a:solidFill>
                  <a:schemeClr val="lt1"/>
                </a:solidFill>
              </a:defRPr>
            </a:lvl1pPr>
            <a:lvl2pPr lvl="1" algn="ctr">
              <a:spcBef>
                <a:spcPts val="500"/>
              </a:spcBef>
              <a:spcAft>
                <a:spcPts val="0"/>
              </a:spcAft>
              <a:buSzPts val="900"/>
              <a:buNone/>
              <a:defRPr>
                <a:solidFill>
                  <a:srgbClr val="F2E0A4"/>
                </a:solidFill>
              </a:defRPr>
            </a:lvl2pPr>
            <a:lvl3pPr lvl="2" algn="ctr">
              <a:spcBef>
                <a:spcPts val="500"/>
              </a:spcBef>
              <a:spcAft>
                <a:spcPts val="0"/>
              </a:spcAft>
              <a:buSzPts val="800"/>
              <a:buNone/>
              <a:defRPr>
                <a:solidFill>
                  <a:srgbClr val="F2E0A4"/>
                </a:solidFill>
              </a:defRPr>
            </a:lvl3pPr>
            <a:lvl4pPr lvl="3" algn="ctr">
              <a:spcBef>
                <a:spcPts val="500"/>
              </a:spcBef>
              <a:spcAft>
                <a:spcPts val="0"/>
              </a:spcAft>
              <a:buSzPts val="700"/>
              <a:buNone/>
              <a:defRPr>
                <a:solidFill>
                  <a:srgbClr val="F2E0A4"/>
                </a:solidFill>
              </a:defRPr>
            </a:lvl4pPr>
            <a:lvl5pPr lvl="4" algn="ctr">
              <a:spcBef>
                <a:spcPts val="500"/>
              </a:spcBef>
              <a:spcAft>
                <a:spcPts val="0"/>
              </a:spcAft>
              <a:buSzPts val="700"/>
              <a:buNone/>
              <a:defRPr>
                <a:solidFill>
                  <a:srgbClr val="F2E0A4"/>
                </a:solidFill>
              </a:defRPr>
            </a:lvl5pPr>
            <a:lvl6pPr lvl="5" algn="ctr">
              <a:spcBef>
                <a:spcPts val="500"/>
              </a:spcBef>
              <a:spcAft>
                <a:spcPts val="0"/>
              </a:spcAft>
              <a:buSzPts val="700"/>
              <a:buNone/>
              <a:defRPr>
                <a:solidFill>
                  <a:srgbClr val="F2E0A4"/>
                </a:solidFill>
              </a:defRPr>
            </a:lvl6pPr>
            <a:lvl7pPr lvl="6" algn="ctr">
              <a:spcBef>
                <a:spcPts val="500"/>
              </a:spcBef>
              <a:spcAft>
                <a:spcPts val="0"/>
              </a:spcAft>
              <a:buSzPts val="700"/>
              <a:buNone/>
              <a:defRPr>
                <a:solidFill>
                  <a:srgbClr val="F2E0A4"/>
                </a:solidFill>
              </a:defRPr>
            </a:lvl7pPr>
            <a:lvl8pPr lvl="7" algn="ctr">
              <a:spcBef>
                <a:spcPts val="500"/>
              </a:spcBef>
              <a:spcAft>
                <a:spcPts val="0"/>
              </a:spcAft>
              <a:buSzPts val="700"/>
              <a:buNone/>
              <a:defRPr>
                <a:solidFill>
                  <a:srgbClr val="F2E0A4"/>
                </a:solidFill>
              </a:defRPr>
            </a:lvl8pPr>
            <a:lvl9pPr lvl="8" algn="ctr">
              <a:spcBef>
                <a:spcPts val="500"/>
              </a:spcBef>
              <a:spcAft>
                <a:spcPts val="500"/>
              </a:spcAft>
              <a:buSzPts val="700"/>
              <a:buNone/>
              <a:defRPr>
                <a:solidFill>
                  <a:srgbClr val="F2E0A4"/>
                </a:solidFill>
              </a:defRPr>
            </a:lvl9pPr>
          </a:lstStyle>
          <a:p>
            <a:endParaRPr/>
          </a:p>
        </p:txBody>
      </p:sp>
      <p:sp>
        <p:nvSpPr>
          <p:cNvPr id="59" name="Google Shape;59;p14"/>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971551" y="1320800"/>
            <a:ext cx="7192913" cy="1371610"/>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rmAutofit/>
          </a:bodyPr>
          <a:lstStyle>
            <a:lvl1pPr lvl="0" algn="ctr">
              <a:spcBef>
                <a:spcPts val="0"/>
              </a:spcBef>
              <a:spcAft>
                <a:spcPts val="0"/>
              </a:spcAft>
              <a:buClr>
                <a:schemeClr val="lt2"/>
              </a:buClr>
              <a:buSzPts val="3000"/>
              <a:buFont typeface="Lustria"/>
              <a:buNone/>
              <a:defRPr sz="30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971551" y="2692409"/>
            <a:ext cx="7192913" cy="1130290"/>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300"/>
              </a:spcBef>
              <a:spcAft>
                <a:spcPts val="0"/>
              </a:spcAft>
              <a:buSzPts val="1100"/>
              <a:buNone/>
              <a:defRPr sz="1500">
                <a:solidFill>
                  <a:schemeClr val="lt1"/>
                </a:solidFill>
              </a:defRPr>
            </a:lvl1pPr>
            <a:lvl2pPr marL="914400" lvl="1" indent="-228600" algn="l">
              <a:spcBef>
                <a:spcPts val="500"/>
              </a:spcBef>
              <a:spcAft>
                <a:spcPts val="0"/>
              </a:spcAft>
              <a:buSzPts val="900"/>
              <a:buNone/>
              <a:defRPr sz="1400">
                <a:solidFill>
                  <a:srgbClr val="F2E0A4"/>
                </a:solidFill>
              </a:defRPr>
            </a:lvl2pPr>
            <a:lvl3pPr marL="1371600" lvl="2" indent="-228600" algn="l">
              <a:spcBef>
                <a:spcPts val="500"/>
              </a:spcBef>
              <a:spcAft>
                <a:spcPts val="0"/>
              </a:spcAft>
              <a:buSzPts val="800"/>
              <a:buNone/>
              <a:defRPr sz="1200">
                <a:solidFill>
                  <a:srgbClr val="F2E0A4"/>
                </a:solidFill>
              </a:defRPr>
            </a:lvl3pPr>
            <a:lvl4pPr marL="1828800" lvl="3" indent="-228600" algn="l">
              <a:spcBef>
                <a:spcPts val="500"/>
              </a:spcBef>
              <a:spcAft>
                <a:spcPts val="0"/>
              </a:spcAft>
              <a:buSzPts val="700"/>
              <a:buNone/>
              <a:defRPr sz="1100">
                <a:solidFill>
                  <a:srgbClr val="F2E0A4"/>
                </a:solidFill>
              </a:defRPr>
            </a:lvl4pPr>
            <a:lvl5pPr marL="2286000" lvl="4" indent="-228600" algn="l">
              <a:spcBef>
                <a:spcPts val="500"/>
              </a:spcBef>
              <a:spcAft>
                <a:spcPts val="0"/>
              </a:spcAft>
              <a:buSzPts val="700"/>
              <a:buNone/>
              <a:defRPr sz="1100">
                <a:solidFill>
                  <a:srgbClr val="F2E0A4"/>
                </a:solidFill>
              </a:defRPr>
            </a:lvl5pPr>
            <a:lvl6pPr marL="2743200" lvl="5" indent="-228600" algn="l">
              <a:spcBef>
                <a:spcPts val="500"/>
              </a:spcBef>
              <a:spcAft>
                <a:spcPts val="0"/>
              </a:spcAft>
              <a:buSzPts val="700"/>
              <a:buNone/>
              <a:defRPr sz="1100">
                <a:solidFill>
                  <a:srgbClr val="F2E0A4"/>
                </a:solidFill>
              </a:defRPr>
            </a:lvl6pPr>
            <a:lvl7pPr marL="3200400" lvl="6" indent="-228600" algn="l">
              <a:spcBef>
                <a:spcPts val="500"/>
              </a:spcBef>
              <a:spcAft>
                <a:spcPts val="0"/>
              </a:spcAft>
              <a:buSzPts val="700"/>
              <a:buNone/>
              <a:defRPr sz="1100">
                <a:solidFill>
                  <a:srgbClr val="F2E0A4"/>
                </a:solidFill>
              </a:defRPr>
            </a:lvl7pPr>
            <a:lvl8pPr marL="3657600" lvl="7" indent="-228600" algn="l">
              <a:spcBef>
                <a:spcPts val="500"/>
              </a:spcBef>
              <a:spcAft>
                <a:spcPts val="0"/>
              </a:spcAft>
              <a:buSzPts val="700"/>
              <a:buNone/>
              <a:defRPr sz="1100">
                <a:solidFill>
                  <a:srgbClr val="F2E0A4"/>
                </a:solidFill>
              </a:defRPr>
            </a:lvl8pPr>
            <a:lvl9pPr marL="4114800" lvl="8" indent="-228600" algn="l">
              <a:spcBef>
                <a:spcPts val="500"/>
              </a:spcBef>
              <a:spcAft>
                <a:spcPts val="500"/>
              </a:spcAft>
              <a:buSzPts val="700"/>
              <a:buNone/>
              <a:defRPr sz="1100">
                <a:solidFill>
                  <a:srgbClr val="F2E0A4"/>
                </a:solidFill>
              </a:defRPr>
            </a:lvl9pPr>
          </a:lstStyle>
          <a:p>
            <a:endParaRPr/>
          </a:p>
        </p:txBody>
      </p:sp>
      <p:sp>
        <p:nvSpPr>
          <p:cNvPr id="71" name="Google Shape;71;p16"/>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lvl="0" algn="ctr">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85346" y="1299337"/>
            <a:ext cx="3795373" cy="3044063"/>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85750" algn="l">
              <a:spcBef>
                <a:spcPts val="300"/>
              </a:spcBef>
              <a:spcAft>
                <a:spcPts val="0"/>
              </a:spcAft>
              <a:buSzPts val="900"/>
              <a:buChar char="◈"/>
              <a:defRPr/>
            </a:lvl1pPr>
            <a:lvl2pPr marL="914400" lvl="1" indent="-285750" algn="l">
              <a:spcBef>
                <a:spcPts val="500"/>
              </a:spcBef>
              <a:spcAft>
                <a:spcPts val="0"/>
              </a:spcAft>
              <a:buSzPts val="900"/>
              <a:buChar char="🞚"/>
              <a:defRPr/>
            </a:lvl2pPr>
            <a:lvl3pPr marL="1371600" lvl="2" indent="-285750" algn="l">
              <a:spcBef>
                <a:spcPts val="500"/>
              </a:spcBef>
              <a:spcAft>
                <a:spcPts val="0"/>
              </a:spcAft>
              <a:buSzPts val="900"/>
              <a:buChar char="◈"/>
              <a:defRPr/>
            </a:lvl3pPr>
            <a:lvl4pPr marL="1828800" lvl="3" indent="-285750" algn="l">
              <a:spcBef>
                <a:spcPts val="500"/>
              </a:spcBef>
              <a:spcAft>
                <a:spcPts val="0"/>
              </a:spcAft>
              <a:buSzPts val="900"/>
              <a:buChar char="🞚"/>
              <a:defRPr/>
            </a:lvl4pPr>
            <a:lvl5pPr marL="2286000" lvl="4" indent="-285750" algn="l">
              <a:spcBef>
                <a:spcPts val="500"/>
              </a:spcBef>
              <a:spcAft>
                <a:spcPts val="0"/>
              </a:spcAft>
              <a:buSzPts val="900"/>
              <a:buChar char="◈"/>
              <a:defRPr/>
            </a:lvl5pPr>
            <a:lvl6pPr marL="2743200" lvl="5" indent="-285750" algn="l">
              <a:spcBef>
                <a:spcPts val="500"/>
              </a:spcBef>
              <a:spcAft>
                <a:spcPts val="0"/>
              </a:spcAft>
              <a:buSzPts val="900"/>
              <a:buChar char="◈"/>
              <a:defRPr/>
            </a:lvl6pPr>
            <a:lvl7pPr marL="3200400" lvl="6" indent="-285750" algn="l">
              <a:spcBef>
                <a:spcPts val="500"/>
              </a:spcBef>
              <a:spcAft>
                <a:spcPts val="0"/>
              </a:spcAft>
              <a:buSzPts val="900"/>
              <a:buChar char="◈"/>
              <a:defRPr/>
            </a:lvl7pPr>
            <a:lvl8pPr marL="3657600" lvl="7" indent="-285750" algn="l">
              <a:spcBef>
                <a:spcPts val="500"/>
              </a:spcBef>
              <a:spcAft>
                <a:spcPts val="0"/>
              </a:spcAft>
              <a:buSzPts val="900"/>
              <a:buChar char="◈"/>
              <a:defRPr/>
            </a:lvl8pPr>
            <a:lvl9pPr marL="4114800" lvl="8" indent="-285750" algn="l">
              <a:spcBef>
                <a:spcPts val="500"/>
              </a:spcBef>
              <a:spcAft>
                <a:spcPts val="500"/>
              </a:spcAft>
              <a:buSzPts val="900"/>
              <a:buChar char="◈"/>
              <a:defRPr/>
            </a:lvl9pPr>
          </a:lstStyle>
          <a:p>
            <a:endParaRPr/>
          </a:p>
        </p:txBody>
      </p:sp>
      <p:sp>
        <p:nvSpPr>
          <p:cNvPr id="77" name="Google Shape;77;p17"/>
          <p:cNvSpPr txBox="1">
            <a:spLocks noGrp="1"/>
          </p:cNvSpPr>
          <p:nvPr>
            <p:ph type="body" idx="2"/>
          </p:nvPr>
        </p:nvSpPr>
        <p:spPr>
          <a:xfrm>
            <a:off x="4652169" y="1299337"/>
            <a:ext cx="3798499" cy="3044063"/>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85750" algn="l">
              <a:spcBef>
                <a:spcPts val="300"/>
              </a:spcBef>
              <a:spcAft>
                <a:spcPts val="0"/>
              </a:spcAft>
              <a:buSzPts val="900"/>
              <a:buChar char="◈"/>
              <a:defRPr/>
            </a:lvl1pPr>
            <a:lvl2pPr marL="914400" lvl="1" indent="-285750" algn="l">
              <a:spcBef>
                <a:spcPts val="500"/>
              </a:spcBef>
              <a:spcAft>
                <a:spcPts val="0"/>
              </a:spcAft>
              <a:buSzPts val="900"/>
              <a:buChar char="🞚"/>
              <a:defRPr/>
            </a:lvl2pPr>
            <a:lvl3pPr marL="1371600" lvl="2" indent="-285750" algn="l">
              <a:spcBef>
                <a:spcPts val="500"/>
              </a:spcBef>
              <a:spcAft>
                <a:spcPts val="0"/>
              </a:spcAft>
              <a:buSzPts val="900"/>
              <a:buChar char="◈"/>
              <a:defRPr/>
            </a:lvl3pPr>
            <a:lvl4pPr marL="1828800" lvl="3" indent="-285750" algn="l">
              <a:spcBef>
                <a:spcPts val="500"/>
              </a:spcBef>
              <a:spcAft>
                <a:spcPts val="0"/>
              </a:spcAft>
              <a:buSzPts val="900"/>
              <a:buChar char="🞚"/>
              <a:defRPr/>
            </a:lvl4pPr>
            <a:lvl5pPr marL="2286000" lvl="4" indent="-285750" algn="l">
              <a:spcBef>
                <a:spcPts val="500"/>
              </a:spcBef>
              <a:spcAft>
                <a:spcPts val="0"/>
              </a:spcAft>
              <a:buSzPts val="900"/>
              <a:buChar char="◈"/>
              <a:defRPr/>
            </a:lvl5pPr>
            <a:lvl6pPr marL="2743200" lvl="5" indent="-285750" algn="l">
              <a:spcBef>
                <a:spcPts val="500"/>
              </a:spcBef>
              <a:spcAft>
                <a:spcPts val="0"/>
              </a:spcAft>
              <a:buSzPts val="900"/>
              <a:buChar char="◈"/>
              <a:defRPr/>
            </a:lvl6pPr>
            <a:lvl7pPr marL="3200400" lvl="6" indent="-285750" algn="l">
              <a:spcBef>
                <a:spcPts val="500"/>
              </a:spcBef>
              <a:spcAft>
                <a:spcPts val="0"/>
              </a:spcAft>
              <a:buSzPts val="900"/>
              <a:buChar char="◈"/>
              <a:defRPr/>
            </a:lvl7pPr>
            <a:lvl8pPr marL="3657600" lvl="7" indent="-285750" algn="l">
              <a:spcBef>
                <a:spcPts val="500"/>
              </a:spcBef>
              <a:spcAft>
                <a:spcPts val="0"/>
              </a:spcAft>
              <a:buSzPts val="900"/>
              <a:buChar char="◈"/>
              <a:defRPr/>
            </a:lvl8pPr>
            <a:lvl9pPr marL="4114800" lvl="8" indent="-285750" algn="l">
              <a:spcBef>
                <a:spcPts val="500"/>
              </a:spcBef>
              <a:spcAft>
                <a:spcPts val="500"/>
              </a:spcAft>
              <a:buSzPts val="900"/>
              <a:buChar char="◈"/>
              <a:defRPr/>
            </a:lvl9pPr>
          </a:lstStyle>
          <a:p>
            <a:endParaRPr/>
          </a:p>
        </p:txBody>
      </p:sp>
      <p:sp>
        <p:nvSpPr>
          <p:cNvPr id="78" name="Google Shape;78;p17"/>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pic>
        <p:nvPicPr>
          <p:cNvPr id="82" name="Google Shape;82;p18" descr="Slate-V2-HD-compPhotoInset.png"/>
          <p:cNvPicPr preferRelativeResize="0"/>
          <p:nvPr/>
        </p:nvPicPr>
        <p:blipFill rotWithShape="1">
          <a:blip r:embed="rId2">
            <a:alphaModFix/>
          </a:blip>
          <a:srcRect/>
          <a:stretch/>
        </p:blipFill>
        <p:spPr>
          <a:xfrm>
            <a:off x="685346" y="1300880"/>
            <a:ext cx="3816804" cy="3111577"/>
          </a:xfrm>
          <a:prstGeom prst="rect">
            <a:avLst/>
          </a:prstGeom>
          <a:noFill/>
          <a:ln>
            <a:noFill/>
          </a:ln>
        </p:spPr>
      </p:pic>
      <p:pic>
        <p:nvPicPr>
          <p:cNvPr id="83" name="Google Shape;83;p18" descr="Slate-V2-HD-compPhotoInset.png"/>
          <p:cNvPicPr preferRelativeResize="0"/>
          <p:nvPr/>
        </p:nvPicPr>
        <p:blipFill rotWithShape="1">
          <a:blip r:embed="rId2">
            <a:alphaModFix/>
          </a:blip>
          <a:srcRect/>
          <a:stretch/>
        </p:blipFill>
        <p:spPr>
          <a:xfrm>
            <a:off x="4633864" y="1300880"/>
            <a:ext cx="3816804" cy="3111577"/>
          </a:xfrm>
          <a:prstGeom prst="rect">
            <a:avLst/>
          </a:prstGeom>
          <a:noFill/>
          <a:ln>
            <a:noFill/>
          </a:ln>
        </p:spPr>
      </p:pic>
      <p:sp>
        <p:nvSpPr>
          <p:cNvPr id="84" name="Google Shape;84;p18"/>
          <p:cNvSpPr txBox="1">
            <a:spLocks noGrp="1"/>
          </p:cNvSpPr>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lvl="0" algn="ctr">
              <a:spcBef>
                <a:spcPts val="0"/>
              </a:spcBef>
              <a:spcAft>
                <a:spcPts val="0"/>
              </a:spcAft>
              <a:buClr>
                <a:schemeClr val="lt2"/>
              </a:buClr>
              <a:buSzPts val="3000"/>
              <a:buFont typeface="Lustria"/>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8"/>
          <p:cNvSpPr txBox="1">
            <a:spLocks noGrp="1"/>
          </p:cNvSpPr>
          <p:nvPr>
            <p:ph type="body" idx="1"/>
          </p:nvPr>
        </p:nvSpPr>
        <p:spPr>
          <a:xfrm>
            <a:off x="754404" y="1376441"/>
            <a:ext cx="3657258" cy="408663"/>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Autofit/>
          </a:bodyPr>
          <a:lstStyle>
            <a:lvl1pPr marL="457200" lvl="0" indent="-228600" algn="ctr">
              <a:spcBef>
                <a:spcPts val="400"/>
              </a:spcBef>
              <a:spcAft>
                <a:spcPts val="0"/>
              </a:spcAft>
              <a:buSzPts val="1300"/>
              <a:buNone/>
              <a:defRPr sz="1800" b="0"/>
            </a:lvl1pPr>
            <a:lvl2pPr marL="914400" lvl="1" indent="-228600" algn="l">
              <a:spcBef>
                <a:spcPts val="500"/>
              </a:spcBef>
              <a:spcAft>
                <a:spcPts val="0"/>
              </a:spcAft>
              <a:buSzPts val="1100"/>
              <a:buNone/>
              <a:defRPr sz="1500" b="1"/>
            </a:lvl2pPr>
            <a:lvl3pPr marL="1371600" lvl="2" indent="-228600" algn="l">
              <a:spcBef>
                <a:spcPts val="500"/>
              </a:spcBef>
              <a:spcAft>
                <a:spcPts val="0"/>
              </a:spcAft>
              <a:buSzPts val="900"/>
              <a:buNone/>
              <a:defRPr sz="1400" b="1"/>
            </a:lvl3pPr>
            <a:lvl4pPr marL="1828800" lvl="3" indent="-228600" algn="l">
              <a:spcBef>
                <a:spcPts val="500"/>
              </a:spcBef>
              <a:spcAft>
                <a:spcPts val="0"/>
              </a:spcAft>
              <a:buSzPts val="800"/>
              <a:buNone/>
              <a:defRPr sz="1200" b="1"/>
            </a:lvl4pPr>
            <a:lvl5pPr marL="2286000" lvl="4" indent="-228600" algn="l">
              <a:spcBef>
                <a:spcPts val="500"/>
              </a:spcBef>
              <a:spcAft>
                <a:spcPts val="0"/>
              </a:spcAft>
              <a:buSzPts val="800"/>
              <a:buNone/>
              <a:defRPr sz="1200" b="1"/>
            </a:lvl5pPr>
            <a:lvl6pPr marL="2743200" lvl="5" indent="-228600" algn="l">
              <a:spcBef>
                <a:spcPts val="500"/>
              </a:spcBef>
              <a:spcAft>
                <a:spcPts val="0"/>
              </a:spcAft>
              <a:buSzPts val="800"/>
              <a:buNone/>
              <a:defRPr sz="1200" b="1"/>
            </a:lvl6pPr>
            <a:lvl7pPr marL="3200400" lvl="6" indent="-228600" algn="l">
              <a:spcBef>
                <a:spcPts val="500"/>
              </a:spcBef>
              <a:spcAft>
                <a:spcPts val="0"/>
              </a:spcAft>
              <a:buSzPts val="800"/>
              <a:buNone/>
              <a:defRPr sz="1200" b="1"/>
            </a:lvl7pPr>
            <a:lvl8pPr marL="3657600" lvl="7" indent="-228600" algn="l">
              <a:spcBef>
                <a:spcPts val="500"/>
              </a:spcBef>
              <a:spcAft>
                <a:spcPts val="0"/>
              </a:spcAft>
              <a:buSzPts val="800"/>
              <a:buNone/>
              <a:defRPr sz="1200" b="1"/>
            </a:lvl8pPr>
            <a:lvl9pPr marL="4114800" lvl="8" indent="-228600" algn="l">
              <a:spcBef>
                <a:spcPts val="500"/>
              </a:spcBef>
              <a:spcAft>
                <a:spcPts val="500"/>
              </a:spcAft>
              <a:buSzPts val="800"/>
              <a:buNone/>
              <a:defRPr sz="1200" b="1"/>
            </a:lvl9pPr>
          </a:lstStyle>
          <a:p>
            <a:endParaRPr/>
          </a:p>
        </p:txBody>
      </p:sp>
      <p:sp>
        <p:nvSpPr>
          <p:cNvPr id="86" name="Google Shape;86;p18"/>
          <p:cNvSpPr txBox="1">
            <a:spLocks noGrp="1"/>
          </p:cNvSpPr>
          <p:nvPr>
            <p:ph type="body" idx="2"/>
          </p:nvPr>
        </p:nvSpPr>
        <p:spPr>
          <a:xfrm>
            <a:off x="754404" y="1785103"/>
            <a:ext cx="3657258" cy="2558297"/>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85750" algn="l">
              <a:spcBef>
                <a:spcPts val="300"/>
              </a:spcBef>
              <a:spcAft>
                <a:spcPts val="0"/>
              </a:spcAft>
              <a:buSzPts val="900"/>
              <a:buChar char="◈"/>
              <a:defRPr sz="1400"/>
            </a:lvl1pPr>
            <a:lvl2pPr marL="914400" lvl="1" indent="-279400" algn="l">
              <a:spcBef>
                <a:spcPts val="500"/>
              </a:spcBef>
              <a:spcAft>
                <a:spcPts val="0"/>
              </a:spcAft>
              <a:buSzPts val="800"/>
              <a:buChar char="🞚"/>
              <a:defRPr sz="1200"/>
            </a:lvl2pPr>
            <a:lvl3pPr marL="1371600" lvl="2" indent="-273050" algn="l">
              <a:spcBef>
                <a:spcPts val="500"/>
              </a:spcBef>
              <a:spcAft>
                <a:spcPts val="0"/>
              </a:spcAft>
              <a:buSzPts val="700"/>
              <a:buChar char="◈"/>
              <a:defRPr sz="1100"/>
            </a:lvl3pPr>
            <a:lvl4pPr marL="1828800" lvl="3" indent="-266700" algn="l">
              <a:spcBef>
                <a:spcPts val="500"/>
              </a:spcBef>
              <a:spcAft>
                <a:spcPts val="0"/>
              </a:spcAft>
              <a:buSzPts val="600"/>
              <a:buChar char="🞚"/>
              <a:defRPr sz="900"/>
            </a:lvl4pPr>
            <a:lvl5pPr marL="2286000" lvl="4" indent="-266700" algn="l">
              <a:spcBef>
                <a:spcPts val="500"/>
              </a:spcBef>
              <a:spcAft>
                <a:spcPts val="0"/>
              </a:spcAft>
              <a:buSzPts val="600"/>
              <a:buChar char="◈"/>
              <a:defRPr sz="900"/>
            </a:lvl5pPr>
            <a:lvl6pPr marL="2743200" lvl="5" indent="-285750" algn="l">
              <a:spcBef>
                <a:spcPts val="500"/>
              </a:spcBef>
              <a:spcAft>
                <a:spcPts val="0"/>
              </a:spcAft>
              <a:buSzPts val="900"/>
              <a:buChar char="◈"/>
              <a:defRPr/>
            </a:lvl6pPr>
            <a:lvl7pPr marL="3200400" lvl="6" indent="-285750" algn="l">
              <a:spcBef>
                <a:spcPts val="500"/>
              </a:spcBef>
              <a:spcAft>
                <a:spcPts val="0"/>
              </a:spcAft>
              <a:buSzPts val="900"/>
              <a:buChar char="◈"/>
              <a:defRPr/>
            </a:lvl7pPr>
            <a:lvl8pPr marL="3657600" lvl="7" indent="-285750" algn="l">
              <a:spcBef>
                <a:spcPts val="500"/>
              </a:spcBef>
              <a:spcAft>
                <a:spcPts val="0"/>
              </a:spcAft>
              <a:buSzPts val="900"/>
              <a:buChar char="◈"/>
              <a:defRPr/>
            </a:lvl8pPr>
            <a:lvl9pPr marL="4114800" lvl="8" indent="-285750" algn="l">
              <a:spcBef>
                <a:spcPts val="500"/>
              </a:spcBef>
              <a:spcAft>
                <a:spcPts val="500"/>
              </a:spcAft>
              <a:buSzPts val="900"/>
              <a:buChar char="◈"/>
              <a:defRPr/>
            </a:lvl9pPr>
          </a:lstStyle>
          <a:p>
            <a:endParaRPr/>
          </a:p>
        </p:txBody>
      </p:sp>
      <p:sp>
        <p:nvSpPr>
          <p:cNvPr id="87" name="Google Shape;87;p18"/>
          <p:cNvSpPr txBox="1">
            <a:spLocks noGrp="1"/>
          </p:cNvSpPr>
          <p:nvPr>
            <p:ph type="body" idx="3"/>
          </p:nvPr>
        </p:nvSpPr>
        <p:spPr>
          <a:xfrm>
            <a:off x="4721225" y="1376441"/>
            <a:ext cx="3671498" cy="408662"/>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Autofit/>
          </a:bodyPr>
          <a:lstStyle>
            <a:lvl1pPr marL="457200" lvl="0" indent="-228600" algn="ctr">
              <a:spcBef>
                <a:spcPts val="400"/>
              </a:spcBef>
              <a:spcAft>
                <a:spcPts val="0"/>
              </a:spcAft>
              <a:buSzPts val="1300"/>
              <a:buNone/>
              <a:defRPr sz="1800" b="0"/>
            </a:lvl1pPr>
            <a:lvl2pPr marL="914400" lvl="1" indent="-228600" algn="l">
              <a:spcBef>
                <a:spcPts val="500"/>
              </a:spcBef>
              <a:spcAft>
                <a:spcPts val="0"/>
              </a:spcAft>
              <a:buSzPts val="1100"/>
              <a:buNone/>
              <a:defRPr sz="1500" b="1"/>
            </a:lvl2pPr>
            <a:lvl3pPr marL="1371600" lvl="2" indent="-228600" algn="l">
              <a:spcBef>
                <a:spcPts val="500"/>
              </a:spcBef>
              <a:spcAft>
                <a:spcPts val="0"/>
              </a:spcAft>
              <a:buSzPts val="900"/>
              <a:buNone/>
              <a:defRPr sz="1400" b="1"/>
            </a:lvl3pPr>
            <a:lvl4pPr marL="1828800" lvl="3" indent="-228600" algn="l">
              <a:spcBef>
                <a:spcPts val="500"/>
              </a:spcBef>
              <a:spcAft>
                <a:spcPts val="0"/>
              </a:spcAft>
              <a:buSzPts val="800"/>
              <a:buNone/>
              <a:defRPr sz="1200" b="1"/>
            </a:lvl4pPr>
            <a:lvl5pPr marL="2286000" lvl="4" indent="-228600" algn="l">
              <a:spcBef>
                <a:spcPts val="500"/>
              </a:spcBef>
              <a:spcAft>
                <a:spcPts val="0"/>
              </a:spcAft>
              <a:buSzPts val="800"/>
              <a:buNone/>
              <a:defRPr sz="1200" b="1"/>
            </a:lvl5pPr>
            <a:lvl6pPr marL="2743200" lvl="5" indent="-228600" algn="l">
              <a:spcBef>
                <a:spcPts val="500"/>
              </a:spcBef>
              <a:spcAft>
                <a:spcPts val="0"/>
              </a:spcAft>
              <a:buSzPts val="800"/>
              <a:buNone/>
              <a:defRPr sz="1200" b="1"/>
            </a:lvl6pPr>
            <a:lvl7pPr marL="3200400" lvl="6" indent="-228600" algn="l">
              <a:spcBef>
                <a:spcPts val="500"/>
              </a:spcBef>
              <a:spcAft>
                <a:spcPts val="0"/>
              </a:spcAft>
              <a:buSzPts val="800"/>
              <a:buNone/>
              <a:defRPr sz="1200" b="1"/>
            </a:lvl7pPr>
            <a:lvl8pPr marL="3657600" lvl="7" indent="-228600" algn="l">
              <a:spcBef>
                <a:spcPts val="500"/>
              </a:spcBef>
              <a:spcAft>
                <a:spcPts val="0"/>
              </a:spcAft>
              <a:buSzPts val="800"/>
              <a:buNone/>
              <a:defRPr sz="1200" b="1"/>
            </a:lvl8pPr>
            <a:lvl9pPr marL="4114800" lvl="8" indent="-228600" algn="l">
              <a:spcBef>
                <a:spcPts val="500"/>
              </a:spcBef>
              <a:spcAft>
                <a:spcPts val="500"/>
              </a:spcAft>
              <a:buSzPts val="800"/>
              <a:buNone/>
              <a:defRPr sz="1200" b="1"/>
            </a:lvl9pPr>
          </a:lstStyle>
          <a:p>
            <a:endParaRPr/>
          </a:p>
        </p:txBody>
      </p:sp>
      <p:sp>
        <p:nvSpPr>
          <p:cNvPr id="88" name="Google Shape;88;p18"/>
          <p:cNvSpPr txBox="1">
            <a:spLocks noGrp="1"/>
          </p:cNvSpPr>
          <p:nvPr>
            <p:ph type="body" idx="4"/>
          </p:nvPr>
        </p:nvSpPr>
        <p:spPr>
          <a:xfrm>
            <a:off x="4721225" y="1785103"/>
            <a:ext cx="3671498" cy="2558297"/>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85750" algn="l">
              <a:spcBef>
                <a:spcPts val="300"/>
              </a:spcBef>
              <a:spcAft>
                <a:spcPts val="0"/>
              </a:spcAft>
              <a:buSzPts val="900"/>
              <a:buChar char="◈"/>
              <a:defRPr sz="1400"/>
            </a:lvl1pPr>
            <a:lvl2pPr marL="914400" lvl="1" indent="-279400" algn="l">
              <a:spcBef>
                <a:spcPts val="500"/>
              </a:spcBef>
              <a:spcAft>
                <a:spcPts val="0"/>
              </a:spcAft>
              <a:buSzPts val="800"/>
              <a:buChar char="🞚"/>
              <a:defRPr sz="1200"/>
            </a:lvl2pPr>
            <a:lvl3pPr marL="1371600" lvl="2" indent="-273050" algn="l">
              <a:spcBef>
                <a:spcPts val="500"/>
              </a:spcBef>
              <a:spcAft>
                <a:spcPts val="0"/>
              </a:spcAft>
              <a:buSzPts val="700"/>
              <a:buChar char="◈"/>
              <a:defRPr sz="1100"/>
            </a:lvl3pPr>
            <a:lvl4pPr marL="1828800" lvl="3" indent="-266700" algn="l">
              <a:spcBef>
                <a:spcPts val="500"/>
              </a:spcBef>
              <a:spcAft>
                <a:spcPts val="0"/>
              </a:spcAft>
              <a:buSzPts val="600"/>
              <a:buChar char="🞚"/>
              <a:defRPr sz="900"/>
            </a:lvl4pPr>
            <a:lvl5pPr marL="2286000" lvl="4" indent="-266700" algn="l">
              <a:spcBef>
                <a:spcPts val="500"/>
              </a:spcBef>
              <a:spcAft>
                <a:spcPts val="0"/>
              </a:spcAft>
              <a:buSzPts val="600"/>
              <a:buChar char="◈"/>
              <a:defRPr sz="900"/>
            </a:lvl5pPr>
            <a:lvl6pPr marL="2743200" lvl="5" indent="-285750" algn="l">
              <a:spcBef>
                <a:spcPts val="500"/>
              </a:spcBef>
              <a:spcAft>
                <a:spcPts val="0"/>
              </a:spcAft>
              <a:buSzPts val="900"/>
              <a:buChar char="◈"/>
              <a:defRPr/>
            </a:lvl6pPr>
            <a:lvl7pPr marL="3200400" lvl="6" indent="-285750" algn="l">
              <a:spcBef>
                <a:spcPts val="500"/>
              </a:spcBef>
              <a:spcAft>
                <a:spcPts val="0"/>
              </a:spcAft>
              <a:buSzPts val="900"/>
              <a:buChar char="◈"/>
              <a:defRPr/>
            </a:lvl7pPr>
            <a:lvl8pPr marL="3657600" lvl="7" indent="-285750" algn="l">
              <a:spcBef>
                <a:spcPts val="500"/>
              </a:spcBef>
              <a:spcAft>
                <a:spcPts val="0"/>
              </a:spcAft>
              <a:buSzPts val="900"/>
              <a:buChar char="◈"/>
              <a:defRPr/>
            </a:lvl8pPr>
            <a:lvl9pPr marL="4114800" lvl="8" indent="-285750" algn="l">
              <a:spcBef>
                <a:spcPts val="500"/>
              </a:spcBef>
              <a:spcAft>
                <a:spcPts val="500"/>
              </a:spcAft>
              <a:buSzPts val="900"/>
              <a:buChar char="◈"/>
              <a:defRPr/>
            </a:lvl9pPr>
          </a:lstStyle>
          <a:p>
            <a:endParaRPr/>
          </a:p>
        </p:txBody>
      </p:sp>
      <p:sp>
        <p:nvSpPr>
          <p:cNvPr id="89" name="Google Shape;89;p18"/>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8"/>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8"/>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lvl="0" algn="ctr">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9"/>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9"/>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0"/>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85346" y="457200"/>
            <a:ext cx="2780167" cy="1366439"/>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rmAutofit/>
          </a:bodyPr>
          <a:lstStyle>
            <a:lvl1pPr lvl="0" algn="ctr">
              <a:spcBef>
                <a:spcPts val="0"/>
              </a:spcBef>
              <a:spcAft>
                <a:spcPts val="0"/>
              </a:spcAft>
              <a:buClr>
                <a:schemeClr val="lt2"/>
              </a:buClr>
              <a:buSzPts val="1800"/>
              <a:buFont typeface="Lustria"/>
              <a:buNone/>
              <a:defRPr sz="18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21"/>
          <p:cNvSpPr txBox="1">
            <a:spLocks noGrp="1"/>
          </p:cNvSpPr>
          <p:nvPr>
            <p:ph type="body" idx="1"/>
          </p:nvPr>
        </p:nvSpPr>
        <p:spPr>
          <a:xfrm>
            <a:off x="3641725" y="457200"/>
            <a:ext cx="4808943" cy="3886200"/>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85750" algn="l">
              <a:spcBef>
                <a:spcPts val="300"/>
              </a:spcBef>
              <a:spcAft>
                <a:spcPts val="0"/>
              </a:spcAft>
              <a:buSzPts val="900"/>
              <a:buChar char="◈"/>
              <a:defRPr/>
            </a:lvl1pPr>
            <a:lvl2pPr marL="914400" lvl="1" indent="-285750" algn="l">
              <a:spcBef>
                <a:spcPts val="500"/>
              </a:spcBef>
              <a:spcAft>
                <a:spcPts val="0"/>
              </a:spcAft>
              <a:buSzPts val="900"/>
              <a:buChar char="🞚"/>
              <a:defRPr/>
            </a:lvl2pPr>
            <a:lvl3pPr marL="1371600" lvl="2" indent="-285750" algn="l">
              <a:spcBef>
                <a:spcPts val="500"/>
              </a:spcBef>
              <a:spcAft>
                <a:spcPts val="0"/>
              </a:spcAft>
              <a:buSzPts val="900"/>
              <a:buChar char="◈"/>
              <a:defRPr/>
            </a:lvl3pPr>
            <a:lvl4pPr marL="1828800" lvl="3" indent="-285750" algn="l">
              <a:spcBef>
                <a:spcPts val="500"/>
              </a:spcBef>
              <a:spcAft>
                <a:spcPts val="0"/>
              </a:spcAft>
              <a:buSzPts val="900"/>
              <a:buChar char="🞚"/>
              <a:defRPr/>
            </a:lvl4pPr>
            <a:lvl5pPr marL="2286000" lvl="4" indent="-285750" algn="l">
              <a:spcBef>
                <a:spcPts val="500"/>
              </a:spcBef>
              <a:spcAft>
                <a:spcPts val="0"/>
              </a:spcAft>
              <a:buSzPts val="900"/>
              <a:buChar char="◈"/>
              <a:defRPr/>
            </a:lvl5pPr>
            <a:lvl6pPr marL="2743200" lvl="5" indent="-285750" algn="l">
              <a:spcBef>
                <a:spcPts val="500"/>
              </a:spcBef>
              <a:spcAft>
                <a:spcPts val="0"/>
              </a:spcAft>
              <a:buSzPts val="900"/>
              <a:buChar char="◈"/>
              <a:defRPr/>
            </a:lvl6pPr>
            <a:lvl7pPr marL="3200400" lvl="6" indent="-285750" algn="l">
              <a:spcBef>
                <a:spcPts val="500"/>
              </a:spcBef>
              <a:spcAft>
                <a:spcPts val="0"/>
              </a:spcAft>
              <a:buSzPts val="900"/>
              <a:buChar char="◈"/>
              <a:defRPr/>
            </a:lvl7pPr>
            <a:lvl8pPr marL="3657600" lvl="7" indent="-285750" algn="l">
              <a:spcBef>
                <a:spcPts val="500"/>
              </a:spcBef>
              <a:spcAft>
                <a:spcPts val="0"/>
              </a:spcAft>
              <a:buSzPts val="900"/>
              <a:buChar char="◈"/>
              <a:defRPr/>
            </a:lvl8pPr>
            <a:lvl9pPr marL="4114800" lvl="8" indent="-285750" algn="l">
              <a:spcBef>
                <a:spcPts val="500"/>
              </a:spcBef>
              <a:spcAft>
                <a:spcPts val="500"/>
              </a:spcAft>
              <a:buSzPts val="900"/>
              <a:buChar char="◈"/>
              <a:defRPr/>
            </a:lvl9pPr>
          </a:lstStyle>
          <a:p>
            <a:endParaRPr/>
          </a:p>
        </p:txBody>
      </p:sp>
      <p:sp>
        <p:nvSpPr>
          <p:cNvPr id="104" name="Google Shape;104;p21"/>
          <p:cNvSpPr txBox="1">
            <a:spLocks noGrp="1"/>
          </p:cNvSpPr>
          <p:nvPr>
            <p:ph type="body" idx="2"/>
          </p:nvPr>
        </p:nvSpPr>
        <p:spPr>
          <a:xfrm>
            <a:off x="685346" y="1823639"/>
            <a:ext cx="2780167" cy="2519761"/>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800"/>
              <a:buNone/>
              <a:defRPr sz="1200"/>
            </a:lvl1pPr>
            <a:lvl2pPr marL="914400" lvl="1" indent="-228600" algn="l">
              <a:spcBef>
                <a:spcPts val="500"/>
              </a:spcBef>
              <a:spcAft>
                <a:spcPts val="0"/>
              </a:spcAft>
              <a:buSzPts val="600"/>
              <a:buNone/>
              <a:defRPr sz="900"/>
            </a:lvl2pPr>
            <a:lvl3pPr marL="1371600" lvl="2" indent="-228600" algn="l">
              <a:spcBef>
                <a:spcPts val="500"/>
              </a:spcBef>
              <a:spcAft>
                <a:spcPts val="0"/>
              </a:spcAft>
              <a:buSzPts val="5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05" name="Google Shape;105;p21"/>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1"/>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1"/>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pic>
        <p:nvPicPr>
          <p:cNvPr id="109" name="Google Shape;109;p22" descr="Slate-V2-HD-vertPhotoInset.png"/>
          <p:cNvPicPr preferRelativeResize="0"/>
          <p:nvPr/>
        </p:nvPicPr>
        <p:blipFill rotWithShape="1">
          <a:blip r:embed="rId2">
            <a:alphaModFix/>
          </a:blip>
          <a:srcRect/>
          <a:stretch/>
        </p:blipFill>
        <p:spPr>
          <a:xfrm>
            <a:off x="5470249" y="457200"/>
            <a:ext cx="2688125" cy="3903624"/>
          </a:xfrm>
          <a:prstGeom prst="rect">
            <a:avLst/>
          </a:prstGeom>
          <a:noFill/>
          <a:ln>
            <a:noFill/>
          </a:ln>
        </p:spPr>
      </p:pic>
      <p:sp>
        <p:nvSpPr>
          <p:cNvPr id="110" name="Google Shape;110;p22"/>
          <p:cNvSpPr txBox="1">
            <a:spLocks noGrp="1"/>
          </p:cNvSpPr>
          <p:nvPr>
            <p:ph type="title"/>
          </p:nvPr>
        </p:nvSpPr>
        <p:spPr>
          <a:xfrm>
            <a:off x="685346" y="457442"/>
            <a:ext cx="4451212" cy="1372004"/>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Autofit/>
          </a:bodyPr>
          <a:lstStyle>
            <a:lvl1pPr lvl="0" algn="ctr">
              <a:spcBef>
                <a:spcPts val="0"/>
              </a:spcBef>
              <a:spcAft>
                <a:spcPts val="0"/>
              </a:spcAft>
              <a:buClr>
                <a:schemeClr val="lt2"/>
              </a:buClr>
              <a:buSzPts val="2400"/>
              <a:buFont typeface="Lustria"/>
              <a:buNone/>
              <a:defRPr sz="24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a:spLocks noGrp="1"/>
          </p:cNvSpPr>
          <p:nvPr>
            <p:ph type="pic" idx="2"/>
          </p:nvPr>
        </p:nvSpPr>
        <p:spPr>
          <a:xfrm>
            <a:off x="5581913" y="572776"/>
            <a:ext cx="2456813" cy="3684617"/>
          </a:xfrm>
          <a:prstGeom prst="rect">
            <a:avLst/>
          </a:prstGeom>
          <a:noFill/>
          <a:ln>
            <a:noFill/>
          </a:ln>
          <a:effectLst>
            <a:outerShdw blurRad="38100" dist="25400" dir="4440000">
              <a:srgbClr val="000000">
                <a:alpha val="35686"/>
              </a:srgbClr>
            </a:outerShdw>
          </a:effectLst>
        </p:spPr>
      </p:sp>
      <p:sp>
        <p:nvSpPr>
          <p:cNvPr id="112" name="Google Shape;112;p22"/>
          <p:cNvSpPr txBox="1">
            <a:spLocks noGrp="1"/>
          </p:cNvSpPr>
          <p:nvPr>
            <p:ph type="body" idx="1"/>
          </p:nvPr>
        </p:nvSpPr>
        <p:spPr>
          <a:xfrm>
            <a:off x="685346" y="1829446"/>
            <a:ext cx="4451212" cy="2532101"/>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800"/>
              <a:buNone/>
              <a:defRPr sz="1200"/>
            </a:lvl1pPr>
            <a:lvl2pPr marL="914400" lvl="1" indent="-228600" algn="l">
              <a:spcBef>
                <a:spcPts val="500"/>
              </a:spcBef>
              <a:spcAft>
                <a:spcPts val="0"/>
              </a:spcAft>
              <a:buSzPts val="600"/>
              <a:buNone/>
              <a:defRPr sz="900"/>
            </a:lvl2pPr>
            <a:lvl3pPr marL="1371600" lvl="2" indent="-228600" algn="l">
              <a:spcBef>
                <a:spcPts val="500"/>
              </a:spcBef>
              <a:spcAft>
                <a:spcPts val="0"/>
              </a:spcAft>
              <a:buSzPts val="5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13" name="Google Shape;113;p22"/>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4" name="Google Shape;114;p22"/>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2"/>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6"/>
        <p:cNvGrpSpPr/>
        <p:nvPr/>
      </p:nvGrpSpPr>
      <p:grpSpPr>
        <a:xfrm>
          <a:off x="0" y="0"/>
          <a:ext cx="0" cy="0"/>
          <a:chOff x="0" y="0"/>
          <a:chExt cx="0" cy="0"/>
        </a:xfrm>
      </p:grpSpPr>
      <p:pic>
        <p:nvPicPr>
          <p:cNvPr id="117" name="Google Shape;117;p23" descr="Slate-V2-HD-panoPhotoInset.png"/>
          <p:cNvPicPr preferRelativeResize="0"/>
          <p:nvPr/>
        </p:nvPicPr>
        <p:blipFill rotWithShape="1">
          <a:blip r:embed="rId2">
            <a:alphaModFix/>
          </a:blip>
          <a:srcRect/>
          <a:stretch/>
        </p:blipFill>
        <p:spPr>
          <a:xfrm>
            <a:off x="760412" y="410855"/>
            <a:ext cx="7606349" cy="2862605"/>
          </a:xfrm>
          <a:prstGeom prst="rect">
            <a:avLst/>
          </a:prstGeom>
          <a:noFill/>
          <a:ln>
            <a:noFill/>
          </a:ln>
        </p:spPr>
      </p:pic>
      <p:sp>
        <p:nvSpPr>
          <p:cNvPr id="118" name="Google Shape;118;p23"/>
          <p:cNvSpPr txBox="1">
            <a:spLocks noGrp="1"/>
          </p:cNvSpPr>
          <p:nvPr>
            <p:ph type="title"/>
          </p:nvPr>
        </p:nvSpPr>
        <p:spPr>
          <a:xfrm>
            <a:off x="685354" y="3423941"/>
            <a:ext cx="7766495" cy="407604"/>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rmAutofit/>
          </a:bodyPr>
          <a:lstStyle>
            <a:lvl1pPr lvl="0" algn="ctr">
              <a:spcBef>
                <a:spcPts val="0"/>
              </a:spcBef>
              <a:spcAft>
                <a:spcPts val="0"/>
              </a:spcAft>
              <a:buClr>
                <a:schemeClr val="lt2"/>
              </a:buClr>
              <a:buSzPts val="2100"/>
              <a:buFont typeface="Lustria"/>
              <a:buNone/>
              <a:defRPr sz="2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a:spLocks noGrp="1"/>
          </p:cNvSpPr>
          <p:nvPr>
            <p:ph type="pic" idx="2"/>
          </p:nvPr>
        </p:nvSpPr>
        <p:spPr>
          <a:xfrm>
            <a:off x="877012" y="521257"/>
            <a:ext cx="7384010" cy="2644253"/>
          </a:xfrm>
          <a:prstGeom prst="rect">
            <a:avLst/>
          </a:prstGeom>
          <a:noFill/>
          <a:ln>
            <a:noFill/>
          </a:ln>
          <a:effectLst>
            <a:outerShdw blurRad="38100" dist="25400" dir="4440000">
              <a:srgbClr val="000000">
                <a:alpha val="35686"/>
              </a:srgbClr>
            </a:outerShdw>
          </a:effectLst>
        </p:spPr>
      </p:sp>
      <p:sp>
        <p:nvSpPr>
          <p:cNvPr id="120" name="Google Shape;120;p23"/>
          <p:cNvSpPr txBox="1">
            <a:spLocks noGrp="1"/>
          </p:cNvSpPr>
          <p:nvPr>
            <p:ph type="body" idx="1"/>
          </p:nvPr>
        </p:nvSpPr>
        <p:spPr>
          <a:xfrm>
            <a:off x="685346" y="3831546"/>
            <a:ext cx="7765322" cy="511854"/>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800"/>
              <a:buNone/>
              <a:defRPr sz="1200"/>
            </a:lvl1pPr>
            <a:lvl2pPr marL="914400" lvl="1" indent="-228600" algn="l">
              <a:spcBef>
                <a:spcPts val="500"/>
              </a:spcBef>
              <a:spcAft>
                <a:spcPts val="0"/>
              </a:spcAft>
              <a:buSzPts val="700"/>
              <a:buNone/>
              <a:defRPr sz="1100"/>
            </a:lvl2pPr>
            <a:lvl3pPr marL="1371600" lvl="2" indent="-228600" algn="l">
              <a:spcBef>
                <a:spcPts val="500"/>
              </a:spcBef>
              <a:spcAft>
                <a:spcPts val="0"/>
              </a:spcAft>
              <a:buSzPts val="600"/>
              <a:buNone/>
              <a:defRPr sz="900"/>
            </a:lvl3pPr>
            <a:lvl4pPr marL="1828800" lvl="3" indent="-228600" algn="l">
              <a:spcBef>
                <a:spcPts val="500"/>
              </a:spcBef>
              <a:spcAft>
                <a:spcPts val="0"/>
              </a:spcAft>
              <a:buSzPts val="500"/>
              <a:buNone/>
              <a:defRPr sz="800"/>
            </a:lvl4pPr>
            <a:lvl5pPr marL="2286000" lvl="4" indent="-228600" algn="l">
              <a:spcBef>
                <a:spcPts val="500"/>
              </a:spcBef>
              <a:spcAft>
                <a:spcPts val="0"/>
              </a:spcAft>
              <a:buSzPts val="500"/>
              <a:buNone/>
              <a:defRPr sz="800"/>
            </a:lvl5pPr>
            <a:lvl6pPr marL="2743200" lvl="5" indent="-228600" algn="l">
              <a:spcBef>
                <a:spcPts val="500"/>
              </a:spcBef>
              <a:spcAft>
                <a:spcPts val="0"/>
              </a:spcAft>
              <a:buSzPts val="500"/>
              <a:buNone/>
              <a:defRPr sz="800"/>
            </a:lvl6pPr>
            <a:lvl7pPr marL="3200400" lvl="6" indent="-228600" algn="l">
              <a:spcBef>
                <a:spcPts val="500"/>
              </a:spcBef>
              <a:spcAft>
                <a:spcPts val="0"/>
              </a:spcAft>
              <a:buSzPts val="500"/>
              <a:buNone/>
              <a:defRPr sz="800"/>
            </a:lvl7pPr>
            <a:lvl8pPr marL="3657600" lvl="7" indent="-228600" algn="l">
              <a:spcBef>
                <a:spcPts val="500"/>
              </a:spcBef>
              <a:spcAft>
                <a:spcPts val="0"/>
              </a:spcAft>
              <a:buSzPts val="500"/>
              <a:buNone/>
              <a:defRPr sz="800"/>
            </a:lvl8pPr>
            <a:lvl9pPr marL="4114800" lvl="8" indent="-228600" algn="l">
              <a:spcBef>
                <a:spcPts val="500"/>
              </a:spcBef>
              <a:spcAft>
                <a:spcPts val="500"/>
              </a:spcAft>
              <a:buSzPts val="500"/>
              <a:buNone/>
              <a:defRPr sz="800"/>
            </a:lvl9pPr>
          </a:lstStyle>
          <a:p>
            <a:endParaRPr/>
          </a:p>
        </p:txBody>
      </p:sp>
      <p:sp>
        <p:nvSpPr>
          <p:cNvPr id="121" name="Google Shape;121;p23"/>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3"/>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3"/>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685346" y="456328"/>
            <a:ext cx="7765322" cy="2650758"/>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lvl="0" algn="ctr">
              <a:spcBef>
                <a:spcPts val="0"/>
              </a:spcBef>
              <a:spcAft>
                <a:spcPts val="0"/>
              </a:spcAft>
              <a:buClr>
                <a:schemeClr val="lt2"/>
              </a:buClr>
              <a:buSzPts val="2400"/>
              <a:buFont typeface="Lustria"/>
              <a:buNone/>
              <a:defRPr sz="24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4"/>
          <p:cNvSpPr txBox="1">
            <a:spLocks noGrp="1"/>
          </p:cNvSpPr>
          <p:nvPr>
            <p:ph type="body" idx="1"/>
          </p:nvPr>
        </p:nvSpPr>
        <p:spPr>
          <a:xfrm>
            <a:off x="685346" y="3221385"/>
            <a:ext cx="7765322" cy="1126370"/>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marL="457200" lvl="0" indent="-228600" algn="ctr">
              <a:spcBef>
                <a:spcPts val="200"/>
              </a:spcBef>
              <a:spcAft>
                <a:spcPts val="0"/>
              </a:spcAft>
              <a:buSzPts val="800"/>
              <a:buNone/>
              <a:defRPr sz="1200"/>
            </a:lvl1pPr>
            <a:lvl2pPr marL="914400" lvl="1" indent="-228600" algn="l">
              <a:spcBef>
                <a:spcPts val="500"/>
              </a:spcBef>
              <a:spcAft>
                <a:spcPts val="0"/>
              </a:spcAft>
              <a:buSzPts val="700"/>
              <a:buNone/>
              <a:defRPr sz="1100"/>
            </a:lvl2pPr>
            <a:lvl3pPr marL="1371600" lvl="2" indent="-228600" algn="l">
              <a:spcBef>
                <a:spcPts val="500"/>
              </a:spcBef>
              <a:spcAft>
                <a:spcPts val="0"/>
              </a:spcAft>
              <a:buSzPts val="600"/>
              <a:buNone/>
              <a:defRPr sz="900"/>
            </a:lvl3pPr>
            <a:lvl4pPr marL="1828800" lvl="3" indent="-228600" algn="l">
              <a:spcBef>
                <a:spcPts val="500"/>
              </a:spcBef>
              <a:spcAft>
                <a:spcPts val="0"/>
              </a:spcAft>
              <a:buSzPts val="500"/>
              <a:buNone/>
              <a:defRPr sz="800"/>
            </a:lvl4pPr>
            <a:lvl5pPr marL="2286000" lvl="4" indent="-228600" algn="l">
              <a:spcBef>
                <a:spcPts val="500"/>
              </a:spcBef>
              <a:spcAft>
                <a:spcPts val="0"/>
              </a:spcAft>
              <a:buSzPts val="500"/>
              <a:buNone/>
              <a:defRPr sz="800"/>
            </a:lvl5pPr>
            <a:lvl6pPr marL="2743200" lvl="5" indent="-228600" algn="l">
              <a:spcBef>
                <a:spcPts val="500"/>
              </a:spcBef>
              <a:spcAft>
                <a:spcPts val="0"/>
              </a:spcAft>
              <a:buSzPts val="500"/>
              <a:buNone/>
              <a:defRPr sz="800"/>
            </a:lvl6pPr>
            <a:lvl7pPr marL="3200400" lvl="6" indent="-228600" algn="l">
              <a:spcBef>
                <a:spcPts val="500"/>
              </a:spcBef>
              <a:spcAft>
                <a:spcPts val="0"/>
              </a:spcAft>
              <a:buSzPts val="500"/>
              <a:buNone/>
              <a:defRPr sz="800"/>
            </a:lvl7pPr>
            <a:lvl8pPr marL="3657600" lvl="7" indent="-228600" algn="l">
              <a:spcBef>
                <a:spcPts val="500"/>
              </a:spcBef>
              <a:spcAft>
                <a:spcPts val="0"/>
              </a:spcAft>
              <a:buSzPts val="500"/>
              <a:buNone/>
              <a:defRPr sz="800"/>
            </a:lvl8pPr>
            <a:lvl9pPr marL="4114800" lvl="8" indent="-228600" algn="l">
              <a:spcBef>
                <a:spcPts val="500"/>
              </a:spcBef>
              <a:spcAft>
                <a:spcPts val="500"/>
              </a:spcAft>
              <a:buSzPts val="500"/>
              <a:buNone/>
              <a:defRPr sz="800"/>
            </a:lvl9pPr>
          </a:lstStyle>
          <a:p>
            <a:endParaRPr/>
          </a:p>
        </p:txBody>
      </p:sp>
      <p:sp>
        <p:nvSpPr>
          <p:cNvPr id="127" name="Google Shape;127;p24"/>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4"/>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4"/>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1084659" y="457200"/>
            <a:ext cx="6977064" cy="2244678"/>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lvl="0" algn="ctr">
              <a:spcBef>
                <a:spcPts val="0"/>
              </a:spcBef>
              <a:spcAft>
                <a:spcPts val="0"/>
              </a:spcAft>
              <a:buClr>
                <a:schemeClr val="lt2"/>
              </a:buClr>
              <a:buSzPts val="2400"/>
              <a:buFont typeface="Lustria"/>
              <a:buNone/>
              <a:defRPr sz="24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2" name="Google Shape;132;p25"/>
          <p:cNvSpPr txBox="1">
            <a:spLocks noGrp="1"/>
          </p:cNvSpPr>
          <p:nvPr>
            <p:ph type="body" idx="1"/>
          </p:nvPr>
        </p:nvSpPr>
        <p:spPr>
          <a:xfrm>
            <a:off x="1290483" y="2707524"/>
            <a:ext cx="6564224" cy="399562"/>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r">
              <a:spcBef>
                <a:spcPts val="200"/>
              </a:spcBef>
              <a:spcAft>
                <a:spcPts val="0"/>
              </a:spcAft>
              <a:buSzPts val="700"/>
              <a:buNone/>
              <a:defRPr sz="1100"/>
            </a:lvl1pPr>
            <a:lvl2pPr marL="914400" lvl="1" indent="-228600" algn="l">
              <a:spcBef>
                <a:spcPts val="500"/>
              </a:spcBef>
              <a:spcAft>
                <a:spcPts val="0"/>
              </a:spcAft>
              <a:buSzPts val="700"/>
              <a:buNone/>
              <a:defRPr sz="1100"/>
            </a:lvl2pPr>
            <a:lvl3pPr marL="1371600" lvl="2" indent="-228600" algn="l">
              <a:spcBef>
                <a:spcPts val="500"/>
              </a:spcBef>
              <a:spcAft>
                <a:spcPts val="0"/>
              </a:spcAft>
              <a:buSzPts val="600"/>
              <a:buNone/>
              <a:defRPr sz="900"/>
            </a:lvl3pPr>
            <a:lvl4pPr marL="1828800" lvl="3" indent="-228600" algn="l">
              <a:spcBef>
                <a:spcPts val="500"/>
              </a:spcBef>
              <a:spcAft>
                <a:spcPts val="0"/>
              </a:spcAft>
              <a:buSzPts val="500"/>
              <a:buNone/>
              <a:defRPr sz="800"/>
            </a:lvl4pPr>
            <a:lvl5pPr marL="2286000" lvl="4" indent="-228600" algn="l">
              <a:spcBef>
                <a:spcPts val="500"/>
              </a:spcBef>
              <a:spcAft>
                <a:spcPts val="0"/>
              </a:spcAft>
              <a:buSzPts val="500"/>
              <a:buNone/>
              <a:defRPr sz="800"/>
            </a:lvl5pPr>
            <a:lvl6pPr marL="2743200" lvl="5" indent="-228600" algn="l">
              <a:spcBef>
                <a:spcPts val="500"/>
              </a:spcBef>
              <a:spcAft>
                <a:spcPts val="0"/>
              </a:spcAft>
              <a:buSzPts val="500"/>
              <a:buNone/>
              <a:defRPr sz="800"/>
            </a:lvl6pPr>
            <a:lvl7pPr marL="3200400" lvl="6" indent="-228600" algn="l">
              <a:spcBef>
                <a:spcPts val="500"/>
              </a:spcBef>
              <a:spcAft>
                <a:spcPts val="0"/>
              </a:spcAft>
              <a:buSzPts val="500"/>
              <a:buNone/>
              <a:defRPr sz="800"/>
            </a:lvl7pPr>
            <a:lvl8pPr marL="3657600" lvl="7" indent="-228600" algn="l">
              <a:spcBef>
                <a:spcPts val="500"/>
              </a:spcBef>
              <a:spcAft>
                <a:spcPts val="0"/>
              </a:spcAft>
              <a:buSzPts val="500"/>
              <a:buNone/>
              <a:defRPr sz="800"/>
            </a:lvl8pPr>
            <a:lvl9pPr marL="4114800" lvl="8" indent="-228600" algn="l">
              <a:spcBef>
                <a:spcPts val="500"/>
              </a:spcBef>
              <a:spcAft>
                <a:spcPts val="500"/>
              </a:spcAft>
              <a:buSzPts val="500"/>
              <a:buNone/>
              <a:defRPr sz="800"/>
            </a:lvl9pPr>
          </a:lstStyle>
          <a:p>
            <a:endParaRPr/>
          </a:p>
        </p:txBody>
      </p:sp>
      <p:sp>
        <p:nvSpPr>
          <p:cNvPr id="133" name="Google Shape;133;p25"/>
          <p:cNvSpPr txBox="1">
            <a:spLocks noGrp="1"/>
          </p:cNvSpPr>
          <p:nvPr>
            <p:ph type="body" idx="2"/>
          </p:nvPr>
        </p:nvSpPr>
        <p:spPr>
          <a:xfrm>
            <a:off x="685346" y="3228265"/>
            <a:ext cx="7765322" cy="1117122"/>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marL="457200" lvl="0" indent="-228600" algn="ctr">
              <a:spcBef>
                <a:spcPts val="200"/>
              </a:spcBef>
              <a:spcAft>
                <a:spcPts val="0"/>
              </a:spcAft>
              <a:buSzPts val="800"/>
              <a:buNone/>
              <a:defRPr sz="1200"/>
            </a:lvl1pPr>
            <a:lvl2pPr marL="914400" lvl="1" indent="-228600" algn="l">
              <a:spcBef>
                <a:spcPts val="500"/>
              </a:spcBef>
              <a:spcAft>
                <a:spcPts val="0"/>
              </a:spcAft>
              <a:buSzPts val="700"/>
              <a:buNone/>
              <a:defRPr sz="1100"/>
            </a:lvl2pPr>
            <a:lvl3pPr marL="1371600" lvl="2" indent="-228600" algn="l">
              <a:spcBef>
                <a:spcPts val="500"/>
              </a:spcBef>
              <a:spcAft>
                <a:spcPts val="0"/>
              </a:spcAft>
              <a:buSzPts val="600"/>
              <a:buNone/>
              <a:defRPr sz="900"/>
            </a:lvl3pPr>
            <a:lvl4pPr marL="1828800" lvl="3" indent="-228600" algn="l">
              <a:spcBef>
                <a:spcPts val="500"/>
              </a:spcBef>
              <a:spcAft>
                <a:spcPts val="0"/>
              </a:spcAft>
              <a:buSzPts val="500"/>
              <a:buNone/>
              <a:defRPr sz="800"/>
            </a:lvl4pPr>
            <a:lvl5pPr marL="2286000" lvl="4" indent="-228600" algn="l">
              <a:spcBef>
                <a:spcPts val="500"/>
              </a:spcBef>
              <a:spcAft>
                <a:spcPts val="0"/>
              </a:spcAft>
              <a:buSzPts val="500"/>
              <a:buNone/>
              <a:defRPr sz="800"/>
            </a:lvl5pPr>
            <a:lvl6pPr marL="2743200" lvl="5" indent="-228600" algn="l">
              <a:spcBef>
                <a:spcPts val="500"/>
              </a:spcBef>
              <a:spcAft>
                <a:spcPts val="0"/>
              </a:spcAft>
              <a:buSzPts val="500"/>
              <a:buNone/>
              <a:defRPr sz="800"/>
            </a:lvl6pPr>
            <a:lvl7pPr marL="3200400" lvl="6" indent="-228600" algn="l">
              <a:spcBef>
                <a:spcPts val="500"/>
              </a:spcBef>
              <a:spcAft>
                <a:spcPts val="0"/>
              </a:spcAft>
              <a:buSzPts val="500"/>
              <a:buNone/>
              <a:defRPr sz="800"/>
            </a:lvl7pPr>
            <a:lvl8pPr marL="3657600" lvl="7" indent="-228600" algn="l">
              <a:spcBef>
                <a:spcPts val="500"/>
              </a:spcBef>
              <a:spcAft>
                <a:spcPts val="0"/>
              </a:spcAft>
              <a:buSzPts val="500"/>
              <a:buNone/>
              <a:defRPr sz="800"/>
            </a:lvl8pPr>
            <a:lvl9pPr marL="4114800" lvl="8" indent="-228600" algn="l">
              <a:spcBef>
                <a:spcPts val="500"/>
              </a:spcBef>
              <a:spcAft>
                <a:spcPts val="500"/>
              </a:spcAft>
              <a:buSzPts val="500"/>
              <a:buNone/>
              <a:defRPr sz="800"/>
            </a:lvl9pPr>
          </a:lstStyle>
          <a:p>
            <a:endParaRPr/>
          </a:p>
        </p:txBody>
      </p:sp>
      <p:sp>
        <p:nvSpPr>
          <p:cNvPr id="134" name="Google Shape;134;p25"/>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5"/>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5"/>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5"/>
          <p:cNvSpPr txBox="1"/>
          <p:nvPr/>
        </p:nvSpPr>
        <p:spPr>
          <a:xfrm>
            <a:off x="742950" y="66359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Lustria"/>
              <a:buNone/>
            </a:pPr>
            <a:r>
              <a:rPr lang="en" sz="6000" b="0" cap="none">
                <a:solidFill>
                  <a:schemeClr val="lt1"/>
                </a:solidFill>
                <a:latin typeface="Lustria"/>
                <a:ea typeface="Lustria"/>
                <a:cs typeface="Lustria"/>
                <a:sym typeface="Lustria"/>
              </a:rPr>
              <a:t>“</a:t>
            </a:r>
            <a:endParaRPr sz="1100"/>
          </a:p>
        </p:txBody>
      </p:sp>
      <p:sp>
        <p:nvSpPr>
          <p:cNvPr id="138" name="Google Shape;138;p25"/>
          <p:cNvSpPr txBox="1"/>
          <p:nvPr/>
        </p:nvSpPr>
        <p:spPr>
          <a:xfrm>
            <a:off x="7878537" y="2196194"/>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Lustria"/>
              <a:buNone/>
            </a:pPr>
            <a:r>
              <a:rPr lang="en" sz="6000" b="0" cap="none">
                <a:solidFill>
                  <a:schemeClr val="lt1"/>
                </a:solidFill>
                <a:latin typeface="Lustria"/>
                <a:ea typeface="Lustria"/>
                <a:cs typeface="Lustria"/>
                <a:sym typeface="Lustria"/>
              </a:rPr>
              <a:t>”</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685346" y="1595206"/>
            <a:ext cx="7765322" cy="1883876"/>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rmAutofit/>
          </a:bodyPr>
          <a:lstStyle>
            <a:lvl1pPr lvl="0" algn="ctr">
              <a:spcBef>
                <a:spcPts val="0"/>
              </a:spcBef>
              <a:spcAft>
                <a:spcPts val="0"/>
              </a:spcAft>
              <a:buClr>
                <a:schemeClr val="lt2"/>
              </a:buClr>
              <a:buSzPts val="2400"/>
              <a:buFont typeface="Lustria"/>
              <a:buNone/>
              <a:defRPr sz="24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6"/>
          <p:cNvSpPr txBox="1">
            <a:spLocks noGrp="1"/>
          </p:cNvSpPr>
          <p:nvPr>
            <p:ph type="body" idx="1"/>
          </p:nvPr>
        </p:nvSpPr>
        <p:spPr>
          <a:xfrm>
            <a:off x="685338" y="3487917"/>
            <a:ext cx="7764149" cy="855483"/>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800"/>
              <a:buNone/>
              <a:defRPr sz="1200"/>
            </a:lvl1pPr>
            <a:lvl2pPr marL="914400" lvl="1" indent="-228600" algn="l">
              <a:spcBef>
                <a:spcPts val="500"/>
              </a:spcBef>
              <a:spcAft>
                <a:spcPts val="0"/>
              </a:spcAft>
              <a:buSzPts val="700"/>
              <a:buNone/>
              <a:defRPr sz="1100"/>
            </a:lvl2pPr>
            <a:lvl3pPr marL="1371600" lvl="2" indent="-228600" algn="l">
              <a:spcBef>
                <a:spcPts val="500"/>
              </a:spcBef>
              <a:spcAft>
                <a:spcPts val="0"/>
              </a:spcAft>
              <a:buSzPts val="600"/>
              <a:buNone/>
              <a:defRPr sz="900"/>
            </a:lvl3pPr>
            <a:lvl4pPr marL="1828800" lvl="3" indent="-228600" algn="l">
              <a:spcBef>
                <a:spcPts val="500"/>
              </a:spcBef>
              <a:spcAft>
                <a:spcPts val="0"/>
              </a:spcAft>
              <a:buSzPts val="500"/>
              <a:buNone/>
              <a:defRPr sz="800"/>
            </a:lvl4pPr>
            <a:lvl5pPr marL="2286000" lvl="4" indent="-228600" algn="l">
              <a:spcBef>
                <a:spcPts val="500"/>
              </a:spcBef>
              <a:spcAft>
                <a:spcPts val="0"/>
              </a:spcAft>
              <a:buSzPts val="500"/>
              <a:buNone/>
              <a:defRPr sz="800"/>
            </a:lvl5pPr>
            <a:lvl6pPr marL="2743200" lvl="5" indent="-228600" algn="l">
              <a:spcBef>
                <a:spcPts val="500"/>
              </a:spcBef>
              <a:spcAft>
                <a:spcPts val="0"/>
              </a:spcAft>
              <a:buSzPts val="500"/>
              <a:buNone/>
              <a:defRPr sz="800"/>
            </a:lvl6pPr>
            <a:lvl7pPr marL="3200400" lvl="6" indent="-228600" algn="l">
              <a:spcBef>
                <a:spcPts val="500"/>
              </a:spcBef>
              <a:spcAft>
                <a:spcPts val="0"/>
              </a:spcAft>
              <a:buSzPts val="500"/>
              <a:buNone/>
              <a:defRPr sz="800"/>
            </a:lvl7pPr>
            <a:lvl8pPr marL="3657600" lvl="7" indent="-228600" algn="l">
              <a:spcBef>
                <a:spcPts val="500"/>
              </a:spcBef>
              <a:spcAft>
                <a:spcPts val="0"/>
              </a:spcAft>
              <a:buSzPts val="500"/>
              <a:buNone/>
              <a:defRPr sz="800"/>
            </a:lvl8pPr>
            <a:lvl9pPr marL="4114800" lvl="8" indent="-228600" algn="l">
              <a:spcBef>
                <a:spcPts val="500"/>
              </a:spcBef>
              <a:spcAft>
                <a:spcPts val="500"/>
              </a:spcAft>
              <a:buSzPts val="500"/>
              <a:buNone/>
              <a:defRPr sz="800"/>
            </a:lvl9pPr>
          </a:lstStyle>
          <a:p>
            <a:endParaRPr/>
          </a:p>
        </p:txBody>
      </p:sp>
      <p:sp>
        <p:nvSpPr>
          <p:cNvPr id="142" name="Google Shape;142;p26"/>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6"/>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4" name="Google Shape;144;p26"/>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lvl="0" algn="ctr">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7" name="Google Shape;147;p27"/>
          <p:cNvSpPr txBox="1">
            <a:spLocks noGrp="1"/>
          </p:cNvSpPr>
          <p:nvPr>
            <p:ph type="body" idx="1"/>
          </p:nvPr>
        </p:nvSpPr>
        <p:spPr>
          <a:xfrm>
            <a:off x="685346" y="1414463"/>
            <a:ext cx="2475738" cy="432197"/>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Autofit/>
          </a:bodyPr>
          <a:lstStyle>
            <a:lvl1pPr marL="457200" lvl="0" indent="-228600" algn="ctr">
              <a:spcBef>
                <a:spcPts val="400"/>
              </a:spcBef>
              <a:spcAft>
                <a:spcPts val="0"/>
              </a:spcAft>
              <a:buSzPts val="1300"/>
              <a:buNone/>
              <a:defRPr sz="1800" b="0">
                <a:solidFill>
                  <a:schemeClr val="lt1"/>
                </a:solidFill>
              </a:defRPr>
            </a:lvl1pPr>
            <a:lvl2pPr marL="914400" lvl="1" indent="-228600" algn="l">
              <a:spcBef>
                <a:spcPts val="500"/>
              </a:spcBef>
              <a:spcAft>
                <a:spcPts val="0"/>
              </a:spcAft>
              <a:buSzPts val="1100"/>
              <a:buNone/>
              <a:defRPr sz="1500" b="1"/>
            </a:lvl2pPr>
            <a:lvl3pPr marL="1371600" lvl="2" indent="-228600" algn="l">
              <a:spcBef>
                <a:spcPts val="500"/>
              </a:spcBef>
              <a:spcAft>
                <a:spcPts val="0"/>
              </a:spcAft>
              <a:buSzPts val="900"/>
              <a:buNone/>
              <a:defRPr sz="1400" b="1"/>
            </a:lvl3pPr>
            <a:lvl4pPr marL="1828800" lvl="3" indent="-228600" algn="l">
              <a:spcBef>
                <a:spcPts val="500"/>
              </a:spcBef>
              <a:spcAft>
                <a:spcPts val="0"/>
              </a:spcAft>
              <a:buSzPts val="800"/>
              <a:buNone/>
              <a:defRPr sz="1200" b="1"/>
            </a:lvl4pPr>
            <a:lvl5pPr marL="2286000" lvl="4" indent="-228600" algn="l">
              <a:spcBef>
                <a:spcPts val="500"/>
              </a:spcBef>
              <a:spcAft>
                <a:spcPts val="0"/>
              </a:spcAft>
              <a:buSzPts val="800"/>
              <a:buNone/>
              <a:defRPr sz="1200" b="1"/>
            </a:lvl5pPr>
            <a:lvl6pPr marL="2743200" lvl="5" indent="-228600" algn="l">
              <a:spcBef>
                <a:spcPts val="500"/>
              </a:spcBef>
              <a:spcAft>
                <a:spcPts val="0"/>
              </a:spcAft>
              <a:buSzPts val="800"/>
              <a:buNone/>
              <a:defRPr sz="1200" b="1"/>
            </a:lvl6pPr>
            <a:lvl7pPr marL="3200400" lvl="6" indent="-228600" algn="l">
              <a:spcBef>
                <a:spcPts val="500"/>
              </a:spcBef>
              <a:spcAft>
                <a:spcPts val="0"/>
              </a:spcAft>
              <a:buSzPts val="800"/>
              <a:buNone/>
              <a:defRPr sz="1200" b="1"/>
            </a:lvl7pPr>
            <a:lvl8pPr marL="3657600" lvl="7" indent="-228600" algn="l">
              <a:spcBef>
                <a:spcPts val="500"/>
              </a:spcBef>
              <a:spcAft>
                <a:spcPts val="0"/>
              </a:spcAft>
              <a:buSzPts val="800"/>
              <a:buNone/>
              <a:defRPr sz="1200" b="1"/>
            </a:lvl8pPr>
            <a:lvl9pPr marL="4114800" lvl="8" indent="-228600" algn="l">
              <a:spcBef>
                <a:spcPts val="500"/>
              </a:spcBef>
              <a:spcAft>
                <a:spcPts val="500"/>
              </a:spcAft>
              <a:buSzPts val="800"/>
              <a:buNone/>
              <a:defRPr sz="1200" b="1"/>
            </a:lvl9pPr>
          </a:lstStyle>
          <a:p>
            <a:endParaRPr/>
          </a:p>
        </p:txBody>
      </p:sp>
      <p:sp>
        <p:nvSpPr>
          <p:cNvPr id="148" name="Google Shape;148;p27"/>
          <p:cNvSpPr txBox="1">
            <a:spLocks noGrp="1"/>
          </p:cNvSpPr>
          <p:nvPr>
            <p:ph type="body" idx="2"/>
          </p:nvPr>
        </p:nvSpPr>
        <p:spPr>
          <a:xfrm>
            <a:off x="685346" y="1928813"/>
            <a:ext cx="2475738" cy="2414588"/>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700"/>
              <a:buNone/>
              <a:defRPr sz="1100"/>
            </a:lvl1pPr>
            <a:lvl2pPr marL="914400" lvl="1" indent="-228600" algn="l">
              <a:spcBef>
                <a:spcPts val="500"/>
              </a:spcBef>
              <a:spcAft>
                <a:spcPts val="0"/>
              </a:spcAft>
              <a:buSzPts val="600"/>
              <a:buNone/>
              <a:defRPr sz="900"/>
            </a:lvl2pPr>
            <a:lvl3pPr marL="1371600" lvl="2" indent="-228600" algn="l">
              <a:spcBef>
                <a:spcPts val="500"/>
              </a:spcBef>
              <a:spcAft>
                <a:spcPts val="0"/>
              </a:spcAft>
              <a:buSzPts val="5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49" name="Google Shape;149;p27"/>
          <p:cNvSpPr txBox="1">
            <a:spLocks noGrp="1"/>
          </p:cNvSpPr>
          <p:nvPr>
            <p:ph type="body" idx="3"/>
          </p:nvPr>
        </p:nvSpPr>
        <p:spPr>
          <a:xfrm>
            <a:off x="3335033" y="1414463"/>
            <a:ext cx="2475738" cy="432197"/>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Autofit/>
          </a:bodyPr>
          <a:lstStyle>
            <a:lvl1pPr marL="457200" lvl="0" indent="-228600" algn="ctr">
              <a:spcBef>
                <a:spcPts val="400"/>
              </a:spcBef>
              <a:spcAft>
                <a:spcPts val="0"/>
              </a:spcAft>
              <a:buSzPts val="1300"/>
              <a:buNone/>
              <a:defRPr sz="1800" b="0">
                <a:solidFill>
                  <a:schemeClr val="lt1"/>
                </a:solidFill>
              </a:defRPr>
            </a:lvl1pPr>
            <a:lvl2pPr marL="914400" lvl="1" indent="-228600" algn="l">
              <a:spcBef>
                <a:spcPts val="500"/>
              </a:spcBef>
              <a:spcAft>
                <a:spcPts val="0"/>
              </a:spcAft>
              <a:buSzPts val="1100"/>
              <a:buNone/>
              <a:defRPr sz="1500" b="1"/>
            </a:lvl2pPr>
            <a:lvl3pPr marL="1371600" lvl="2" indent="-228600" algn="l">
              <a:spcBef>
                <a:spcPts val="500"/>
              </a:spcBef>
              <a:spcAft>
                <a:spcPts val="0"/>
              </a:spcAft>
              <a:buSzPts val="900"/>
              <a:buNone/>
              <a:defRPr sz="1400" b="1"/>
            </a:lvl3pPr>
            <a:lvl4pPr marL="1828800" lvl="3" indent="-228600" algn="l">
              <a:spcBef>
                <a:spcPts val="500"/>
              </a:spcBef>
              <a:spcAft>
                <a:spcPts val="0"/>
              </a:spcAft>
              <a:buSzPts val="800"/>
              <a:buNone/>
              <a:defRPr sz="1200" b="1"/>
            </a:lvl4pPr>
            <a:lvl5pPr marL="2286000" lvl="4" indent="-228600" algn="l">
              <a:spcBef>
                <a:spcPts val="500"/>
              </a:spcBef>
              <a:spcAft>
                <a:spcPts val="0"/>
              </a:spcAft>
              <a:buSzPts val="800"/>
              <a:buNone/>
              <a:defRPr sz="1200" b="1"/>
            </a:lvl5pPr>
            <a:lvl6pPr marL="2743200" lvl="5" indent="-228600" algn="l">
              <a:spcBef>
                <a:spcPts val="500"/>
              </a:spcBef>
              <a:spcAft>
                <a:spcPts val="0"/>
              </a:spcAft>
              <a:buSzPts val="800"/>
              <a:buNone/>
              <a:defRPr sz="1200" b="1"/>
            </a:lvl6pPr>
            <a:lvl7pPr marL="3200400" lvl="6" indent="-228600" algn="l">
              <a:spcBef>
                <a:spcPts val="500"/>
              </a:spcBef>
              <a:spcAft>
                <a:spcPts val="0"/>
              </a:spcAft>
              <a:buSzPts val="800"/>
              <a:buNone/>
              <a:defRPr sz="1200" b="1"/>
            </a:lvl7pPr>
            <a:lvl8pPr marL="3657600" lvl="7" indent="-228600" algn="l">
              <a:spcBef>
                <a:spcPts val="500"/>
              </a:spcBef>
              <a:spcAft>
                <a:spcPts val="0"/>
              </a:spcAft>
              <a:buSzPts val="800"/>
              <a:buNone/>
              <a:defRPr sz="1200" b="1"/>
            </a:lvl8pPr>
            <a:lvl9pPr marL="4114800" lvl="8" indent="-228600" algn="l">
              <a:spcBef>
                <a:spcPts val="500"/>
              </a:spcBef>
              <a:spcAft>
                <a:spcPts val="500"/>
              </a:spcAft>
              <a:buSzPts val="800"/>
              <a:buNone/>
              <a:defRPr sz="1200" b="1"/>
            </a:lvl9pPr>
          </a:lstStyle>
          <a:p>
            <a:endParaRPr/>
          </a:p>
        </p:txBody>
      </p:sp>
      <p:sp>
        <p:nvSpPr>
          <p:cNvPr id="150" name="Google Shape;150;p27"/>
          <p:cNvSpPr txBox="1">
            <a:spLocks noGrp="1"/>
          </p:cNvSpPr>
          <p:nvPr>
            <p:ph type="body" idx="4"/>
          </p:nvPr>
        </p:nvSpPr>
        <p:spPr>
          <a:xfrm>
            <a:off x="3331076" y="1928813"/>
            <a:ext cx="2475738" cy="2414588"/>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700"/>
              <a:buNone/>
              <a:defRPr sz="1100"/>
            </a:lvl1pPr>
            <a:lvl2pPr marL="914400" lvl="1" indent="-228600" algn="l">
              <a:spcBef>
                <a:spcPts val="500"/>
              </a:spcBef>
              <a:spcAft>
                <a:spcPts val="0"/>
              </a:spcAft>
              <a:buSzPts val="600"/>
              <a:buNone/>
              <a:defRPr sz="900"/>
            </a:lvl2pPr>
            <a:lvl3pPr marL="1371600" lvl="2" indent="-228600" algn="l">
              <a:spcBef>
                <a:spcPts val="500"/>
              </a:spcBef>
              <a:spcAft>
                <a:spcPts val="0"/>
              </a:spcAft>
              <a:buSzPts val="5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51" name="Google Shape;151;p27"/>
          <p:cNvSpPr txBox="1">
            <a:spLocks noGrp="1"/>
          </p:cNvSpPr>
          <p:nvPr>
            <p:ph type="body" idx="5"/>
          </p:nvPr>
        </p:nvSpPr>
        <p:spPr>
          <a:xfrm>
            <a:off x="5974929" y="1414463"/>
            <a:ext cx="2475738" cy="432197"/>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Autofit/>
          </a:bodyPr>
          <a:lstStyle>
            <a:lvl1pPr marL="457200" lvl="0" indent="-228600" algn="ctr">
              <a:spcBef>
                <a:spcPts val="400"/>
              </a:spcBef>
              <a:spcAft>
                <a:spcPts val="0"/>
              </a:spcAft>
              <a:buSzPts val="1300"/>
              <a:buNone/>
              <a:defRPr sz="1800" b="0">
                <a:solidFill>
                  <a:schemeClr val="lt1"/>
                </a:solidFill>
              </a:defRPr>
            </a:lvl1pPr>
            <a:lvl2pPr marL="914400" lvl="1" indent="-228600" algn="l">
              <a:spcBef>
                <a:spcPts val="500"/>
              </a:spcBef>
              <a:spcAft>
                <a:spcPts val="0"/>
              </a:spcAft>
              <a:buSzPts val="1100"/>
              <a:buNone/>
              <a:defRPr sz="1500" b="1"/>
            </a:lvl2pPr>
            <a:lvl3pPr marL="1371600" lvl="2" indent="-228600" algn="l">
              <a:spcBef>
                <a:spcPts val="500"/>
              </a:spcBef>
              <a:spcAft>
                <a:spcPts val="0"/>
              </a:spcAft>
              <a:buSzPts val="900"/>
              <a:buNone/>
              <a:defRPr sz="1400" b="1"/>
            </a:lvl3pPr>
            <a:lvl4pPr marL="1828800" lvl="3" indent="-228600" algn="l">
              <a:spcBef>
                <a:spcPts val="500"/>
              </a:spcBef>
              <a:spcAft>
                <a:spcPts val="0"/>
              </a:spcAft>
              <a:buSzPts val="800"/>
              <a:buNone/>
              <a:defRPr sz="1200" b="1"/>
            </a:lvl4pPr>
            <a:lvl5pPr marL="2286000" lvl="4" indent="-228600" algn="l">
              <a:spcBef>
                <a:spcPts val="500"/>
              </a:spcBef>
              <a:spcAft>
                <a:spcPts val="0"/>
              </a:spcAft>
              <a:buSzPts val="800"/>
              <a:buNone/>
              <a:defRPr sz="1200" b="1"/>
            </a:lvl5pPr>
            <a:lvl6pPr marL="2743200" lvl="5" indent="-228600" algn="l">
              <a:spcBef>
                <a:spcPts val="500"/>
              </a:spcBef>
              <a:spcAft>
                <a:spcPts val="0"/>
              </a:spcAft>
              <a:buSzPts val="800"/>
              <a:buNone/>
              <a:defRPr sz="1200" b="1"/>
            </a:lvl6pPr>
            <a:lvl7pPr marL="3200400" lvl="6" indent="-228600" algn="l">
              <a:spcBef>
                <a:spcPts val="500"/>
              </a:spcBef>
              <a:spcAft>
                <a:spcPts val="0"/>
              </a:spcAft>
              <a:buSzPts val="800"/>
              <a:buNone/>
              <a:defRPr sz="1200" b="1"/>
            </a:lvl7pPr>
            <a:lvl8pPr marL="3657600" lvl="7" indent="-228600" algn="l">
              <a:spcBef>
                <a:spcPts val="500"/>
              </a:spcBef>
              <a:spcAft>
                <a:spcPts val="0"/>
              </a:spcAft>
              <a:buSzPts val="800"/>
              <a:buNone/>
              <a:defRPr sz="1200" b="1"/>
            </a:lvl8pPr>
            <a:lvl9pPr marL="4114800" lvl="8" indent="-228600" algn="l">
              <a:spcBef>
                <a:spcPts val="500"/>
              </a:spcBef>
              <a:spcAft>
                <a:spcPts val="500"/>
              </a:spcAft>
              <a:buSzPts val="800"/>
              <a:buNone/>
              <a:defRPr sz="1200" b="1"/>
            </a:lvl9pPr>
          </a:lstStyle>
          <a:p>
            <a:endParaRPr/>
          </a:p>
        </p:txBody>
      </p:sp>
      <p:sp>
        <p:nvSpPr>
          <p:cNvPr id="152" name="Google Shape;152;p27"/>
          <p:cNvSpPr txBox="1">
            <a:spLocks noGrp="1"/>
          </p:cNvSpPr>
          <p:nvPr>
            <p:ph type="body" idx="6"/>
          </p:nvPr>
        </p:nvSpPr>
        <p:spPr>
          <a:xfrm>
            <a:off x="5974929" y="1928813"/>
            <a:ext cx="2475738" cy="2414588"/>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700"/>
              <a:buNone/>
              <a:defRPr sz="1100"/>
            </a:lvl1pPr>
            <a:lvl2pPr marL="914400" lvl="1" indent="-228600" algn="l">
              <a:spcBef>
                <a:spcPts val="500"/>
              </a:spcBef>
              <a:spcAft>
                <a:spcPts val="0"/>
              </a:spcAft>
              <a:buSzPts val="600"/>
              <a:buNone/>
              <a:defRPr sz="900"/>
            </a:lvl2pPr>
            <a:lvl3pPr marL="1371600" lvl="2" indent="-228600" algn="l">
              <a:spcBef>
                <a:spcPts val="500"/>
              </a:spcBef>
              <a:spcAft>
                <a:spcPts val="0"/>
              </a:spcAft>
              <a:buSzPts val="5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53" name="Google Shape;153;p27"/>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4" name="Google Shape;154;p27"/>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7"/>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56"/>
        <p:cNvGrpSpPr/>
        <p:nvPr/>
      </p:nvGrpSpPr>
      <p:grpSpPr>
        <a:xfrm>
          <a:off x="0" y="0"/>
          <a:ext cx="0" cy="0"/>
          <a:chOff x="0" y="0"/>
          <a:chExt cx="0" cy="0"/>
        </a:xfrm>
      </p:grpSpPr>
      <p:pic>
        <p:nvPicPr>
          <p:cNvPr id="157" name="Google Shape;157;p28" descr="Slate-V2-HD-3colPhotoInset.png"/>
          <p:cNvPicPr preferRelativeResize="0"/>
          <p:nvPr/>
        </p:nvPicPr>
        <p:blipFill rotWithShape="1">
          <a:blip r:embed="rId2">
            <a:alphaModFix/>
          </a:blip>
          <a:srcRect/>
          <a:stretch/>
        </p:blipFill>
        <p:spPr>
          <a:xfrm>
            <a:off x="673471" y="1363661"/>
            <a:ext cx="2504979" cy="1385888"/>
          </a:xfrm>
          <a:prstGeom prst="rect">
            <a:avLst/>
          </a:prstGeom>
          <a:noFill/>
          <a:ln>
            <a:noFill/>
          </a:ln>
        </p:spPr>
      </p:pic>
      <p:pic>
        <p:nvPicPr>
          <p:cNvPr id="158" name="Google Shape;158;p28" descr="Slate-V2-HD-3colPhotoInset.png"/>
          <p:cNvPicPr preferRelativeResize="0"/>
          <p:nvPr/>
        </p:nvPicPr>
        <p:blipFill rotWithShape="1">
          <a:blip r:embed="rId2">
            <a:alphaModFix/>
          </a:blip>
          <a:srcRect/>
          <a:stretch/>
        </p:blipFill>
        <p:spPr>
          <a:xfrm>
            <a:off x="3302850" y="1363661"/>
            <a:ext cx="2504979" cy="1385888"/>
          </a:xfrm>
          <a:prstGeom prst="rect">
            <a:avLst/>
          </a:prstGeom>
          <a:noFill/>
          <a:ln>
            <a:noFill/>
          </a:ln>
        </p:spPr>
      </p:pic>
      <p:pic>
        <p:nvPicPr>
          <p:cNvPr id="159" name="Google Shape;159;p28" descr="Slate-V2-HD-3colPhotoInset.png"/>
          <p:cNvPicPr preferRelativeResize="0"/>
          <p:nvPr/>
        </p:nvPicPr>
        <p:blipFill rotWithShape="1">
          <a:blip r:embed="rId2">
            <a:alphaModFix/>
          </a:blip>
          <a:srcRect/>
          <a:stretch/>
        </p:blipFill>
        <p:spPr>
          <a:xfrm>
            <a:off x="5952038" y="1363661"/>
            <a:ext cx="2504979" cy="1385888"/>
          </a:xfrm>
          <a:prstGeom prst="rect">
            <a:avLst/>
          </a:prstGeom>
          <a:noFill/>
          <a:ln>
            <a:noFill/>
          </a:ln>
        </p:spPr>
      </p:pic>
      <p:sp>
        <p:nvSpPr>
          <p:cNvPr id="160" name="Google Shape;160;p28"/>
          <p:cNvSpPr txBox="1">
            <a:spLocks noGrp="1"/>
          </p:cNvSpPr>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lvl="0" algn="ctr">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1" name="Google Shape;161;p28"/>
          <p:cNvSpPr txBox="1">
            <a:spLocks noGrp="1"/>
          </p:cNvSpPr>
          <p:nvPr>
            <p:ph type="body" idx="1"/>
          </p:nvPr>
        </p:nvSpPr>
        <p:spPr>
          <a:xfrm>
            <a:off x="685346" y="2928080"/>
            <a:ext cx="2475738" cy="432196"/>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Autofit/>
          </a:bodyPr>
          <a:lstStyle>
            <a:lvl1pPr marL="457200" lvl="0" indent="-228600" algn="ctr">
              <a:spcBef>
                <a:spcPts val="300"/>
              </a:spcBef>
              <a:spcAft>
                <a:spcPts val="0"/>
              </a:spcAft>
              <a:buSzPts val="1100"/>
              <a:buNone/>
              <a:defRPr sz="1500" b="0">
                <a:solidFill>
                  <a:schemeClr val="lt1"/>
                </a:solidFill>
              </a:defRPr>
            </a:lvl1pPr>
            <a:lvl2pPr marL="914400" lvl="1" indent="-228600" algn="l">
              <a:spcBef>
                <a:spcPts val="500"/>
              </a:spcBef>
              <a:spcAft>
                <a:spcPts val="0"/>
              </a:spcAft>
              <a:buSzPts val="1100"/>
              <a:buNone/>
              <a:defRPr sz="1500" b="1"/>
            </a:lvl2pPr>
            <a:lvl3pPr marL="1371600" lvl="2" indent="-228600" algn="l">
              <a:spcBef>
                <a:spcPts val="500"/>
              </a:spcBef>
              <a:spcAft>
                <a:spcPts val="0"/>
              </a:spcAft>
              <a:buSzPts val="900"/>
              <a:buNone/>
              <a:defRPr sz="1400" b="1"/>
            </a:lvl3pPr>
            <a:lvl4pPr marL="1828800" lvl="3" indent="-228600" algn="l">
              <a:spcBef>
                <a:spcPts val="500"/>
              </a:spcBef>
              <a:spcAft>
                <a:spcPts val="0"/>
              </a:spcAft>
              <a:buSzPts val="800"/>
              <a:buNone/>
              <a:defRPr sz="1200" b="1"/>
            </a:lvl4pPr>
            <a:lvl5pPr marL="2286000" lvl="4" indent="-228600" algn="l">
              <a:spcBef>
                <a:spcPts val="500"/>
              </a:spcBef>
              <a:spcAft>
                <a:spcPts val="0"/>
              </a:spcAft>
              <a:buSzPts val="800"/>
              <a:buNone/>
              <a:defRPr sz="1200" b="1"/>
            </a:lvl5pPr>
            <a:lvl6pPr marL="2743200" lvl="5" indent="-228600" algn="l">
              <a:spcBef>
                <a:spcPts val="500"/>
              </a:spcBef>
              <a:spcAft>
                <a:spcPts val="0"/>
              </a:spcAft>
              <a:buSzPts val="800"/>
              <a:buNone/>
              <a:defRPr sz="1200" b="1"/>
            </a:lvl6pPr>
            <a:lvl7pPr marL="3200400" lvl="6" indent="-228600" algn="l">
              <a:spcBef>
                <a:spcPts val="500"/>
              </a:spcBef>
              <a:spcAft>
                <a:spcPts val="0"/>
              </a:spcAft>
              <a:buSzPts val="800"/>
              <a:buNone/>
              <a:defRPr sz="1200" b="1"/>
            </a:lvl7pPr>
            <a:lvl8pPr marL="3657600" lvl="7" indent="-228600" algn="l">
              <a:spcBef>
                <a:spcPts val="500"/>
              </a:spcBef>
              <a:spcAft>
                <a:spcPts val="0"/>
              </a:spcAft>
              <a:buSzPts val="800"/>
              <a:buNone/>
              <a:defRPr sz="1200" b="1"/>
            </a:lvl8pPr>
            <a:lvl9pPr marL="4114800" lvl="8" indent="-228600" algn="l">
              <a:spcBef>
                <a:spcPts val="500"/>
              </a:spcBef>
              <a:spcAft>
                <a:spcPts val="500"/>
              </a:spcAft>
              <a:buSzPts val="800"/>
              <a:buNone/>
              <a:defRPr sz="1200" b="1"/>
            </a:lvl9pPr>
          </a:lstStyle>
          <a:p>
            <a:endParaRPr/>
          </a:p>
        </p:txBody>
      </p:sp>
      <p:sp>
        <p:nvSpPr>
          <p:cNvPr id="162" name="Google Shape;162;p28"/>
          <p:cNvSpPr>
            <a:spLocks noGrp="1"/>
          </p:cNvSpPr>
          <p:nvPr>
            <p:ph type="pic" idx="2"/>
          </p:nvPr>
        </p:nvSpPr>
        <p:spPr>
          <a:xfrm>
            <a:off x="763577" y="1454189"/>
            <a:ext cx="2319276" cy="1202216"/>
          </a:xfrm>
          <a:prstGeom prst="roundRect">
            <a:avLst>
              <a:gd name="adj" fmla="val 1858"/>
            </a:avLst>
          </a:prstGeom>
          <a:noFill/>
          <a:ln>
            <a:noFill/>
          </a:ln>
          <a:effectLst>
            <a:outerShdw blurRad="38100" dist="25400" dir="4440000">
              <a:srgbClr val="000000">
                <a:alpha val="35686"/>
              </a:srgbClr>
            </a:outerShdw>
          </a:effectLst>
        </p:spPr>
      </p:sp>
      <p:sp>
        <p:nvSpPr>
          <p:cNvPr id="163" name="Google Shape;163;p28"/>
          <p:cNvSpPr txBox="1">
            <a:spLocks noGrp="1"/>
          </p:cNvSpPr>
          <p:nvPr>
            <p:ph type="body" idx="3"/>
          </p:nvPr>
        </p:nvSpPr>
        <p:spPr>
          <a:xfrm>
            <a:off x="685346" y="3360276"/>
            <a:ext cx="2475738" cy="983125"/>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700"/>
              <a:buNone/>
              <a:defRPr sz="1100"/>
            </a:lvl1pPr>
            <a:lvl2pPr marL="914400" lvl="1" indent="-228600" algn="l">
              <a:spcBef>
                <a:spcPts val="500"/>
              </a:spcBef>
              <a:spcAft>
                <a:spcPts val="0"/>
              </a:spcAft>
              <a:buSzPts val="600"/>
              <a:buNone/>
              <a:defRPr sz="900"/>
            </a:lvl2pPr>
            <a:lvl3pPr marL="1371600" lvl="2" indent="-228600" algn="l">
              <a:spcBef>
                <a:spcPts val="500"/>
              </a:spcBef>
              <a:spcAft>
                <a:spcPts val="0"/>
              </a:spcAft>
              <a:buSzPts val="5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64" name="Google Shape;164;p28"/>
          <p:cNvSpPr txBox="1">
            <a:spLocks noGrp="1"/>
          </p:cNvSpPr>
          <p:nvPr>
            <p:ph type="body" idx="4"/>
          </p:nvPr>
        </p:nvSpPr>
        <p:spPr>
          <a:xfrm>
            <a:off x="3332091" y="2928080"/>
            <a:ext cx="2475738" cy="432196"/>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Autofit/>
          </a:bodyPr>
          <a:lstStyle>
            <a:lvl1pPr marL="457200" lvl="0" indent="-228600" algn="ctr">
              <a:spcBef>
                <a:spcPts val="300"/>
              </a:spcBef>
              <a:spcAft>
                <a:spcPts val="0"/>
              </a:spcAft>
              <a:buSzPts val="1100"/>
              <a:buNone/>
              <a:defRPr sz="1500" b="0">
                <a:solidFill>
                  <a:schemeClr val="lt1"/>
                </a:solidFill>
              </a:defRPr>
            </a:lvl1pPr>
            <a:lvl2pPr marL="914400" lvl="1" indent="-228600" algn="l">
              <a:spcBef>
                <a:spcPts val="500"/>
              </a:spcBef>
              <a:spcAft>
                <a:spcPts val="0"/>
              </a:spcAft>
              <a:buSzPts val="1100"/>
              <a:buNone/>
              <a:defRPr sz="1500" b="1"/>
            </a:lvl2pPr>
            <a:lvl3pPr marL="1371600" lvl="2" indent="-228600" algn="l">
              <a:spcBef>
                <a:spcPts val="500"/>
              </a:spcBef>
              <a:spcAft>
                <a:spcPts val="0"/>
              </a:spcAft>
              <a:buSzPts val="900"/>
              <a:buNone/>
              <a:defRPr sz="1400" b="1"/>
            </a:lvl3pPr>
            <a:lvl4pPr marL="1828800" lvl="3" indent="-228600" algn="l">
              <a:spcBef>
                <a:spcPts val="500"/>
              </a:spcBef>
              <a:spcAft>
                <a:spcPts val="0"/>
              </a:spcAft>
              <a:buSzPts val="800"/>
              <a:buNone/>
              <a:defRPr sz="1200" b="1"/>
            </a:lvl4pPr>
            <a:lvl5pPr marL="2286000" lvl="4" indent="-228600" algn="l">
              <a:spcBef>
                <a:spcPts val="500"/>
              </a:spcBef>
              <a:spcAft>
                <a:spcPts val="0"/>
              </a:spcAft>
              <a:buSzPts val="800"/>
              <a:buNone/>
              <a:defRPr sz="1200" b="1"/>
            </a:lvl5pPr>
            <a:lvl6pPr marL="2743200" lvl="5" indent="-228600" algn="l">
              <a:spcBef>
                <a:spcPts val="500"/>
              </a:spcBef>
              <a:spcAft>
                <a:spcPts val="0"/>
              </a:spcAft>
              <a:buSzPts val="800"/>
              <a:buNone/>
              <a:defRPr sz="1200" b="1"/>
            </a:lvl6pPr>
            <a:lvl7pPr marL="3200400" lvl="6" indent="-228600" algn="l">
              <a:spcBef>
                <a:spcPts val="500"/>
              </a:spcBef>
              <a:spcAft>
                <a:spcPts val="0"/>
              </a:spcAft>
              <a:buSzPts val="800"/>
              <a:buNone/>
              <a:defRPr sz="1200" b="1"/>
            </a:lvl7pPr>
            <a:lvl8pPr marL="3657600" lvl="7" indent="-228600" algn="l">
              <a:spcBef>
                <a:spcPts val="500"/>
              </a:spcBef>
              <a:spcAft>
                <a:spcPts val="0"/>
              </a:spcAft>
              <a:buSzPts val="800"/>
              <a:buNone/>
              <a:defRPr sz="1200" b="1"/>
            </a:lvl8pPr>
            <a:lvl9pPr marL="4114800" lvl="8" indent="-228600" algn="l">
              <a:spcBef>
                <a:spcPts val="500"/>
              </a:spcBef>
              <a:spcAft>
                <a:spcPts val="500"/>
              </a:spcAft>
              <a:buSzPts val="800"/>
              <a:buNone/>
              <a:defRPr sz="1200" b="1"/>
            </a:lvl9pPr>
          </a:lstStyle>
          <a:p>
            <a:endParaRPr/>
          </a:p>
        </p:txBody>
      </p:sp>
      <p:sp>
        <p:nvSpPr>
          <p:cNvPr id="165" name="Google Shape;165;p28"/>
          <p:cNvSpPr>
            <a:spLocks noGrp="1"/>
          </p:cNvSpPr>
          <p:nvPr>
            <p:ph type="pic" idx="5"/>
          </p:nvPr>
        </p:nvSpPr>
        <p:spPr>
          <a:xfrm>
            <a:off x="3409307" y="1454321"/>
            <a:ext cx="2319276" cy="1206123"/>
          </a:xfrm>
          <a:prstGeom prst="roundRect">
            <a:avLst>
              <a:gd name="adj" fmla="val 1858"/>
            </a:avLst>
          </a:prstGeom>
          <a:noFill/>
          <a:ln>
            <a:noFill/>
          </a:ln>
          <a:effectLst>
            <a:outerShdw blurRad="38100" dist="25400" dir="4440000">
              <a:srgbClr val="000000">
                <a:alpha val="35686"/>
              </a:srgbClr>
            </a:outerShdw>
          </a:effectLst>
        </p:spPr>
      </p:sp>
      <p:sp>
        <p:nvSpPr>
          <p:cNvPr id="166" name="Google Shape;166;p28"/>
          <p:cNvSpPr txBox="1">
            <a:spLocks noGrp="1"/>
          </p:cNvSpPr>
          <p:nvPr>
            <p:ph type="body" idx="6"/>
          </p:nvPr>
        </p:nvSpPr>
        <p:spPr>
          <a:xfrm>
            <a:off x="3331076" y="3360275"/>
            <a:ext cx="2475738" cy="983125"/>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700"/>
              <a:buNone/>
              <a:defRPr sz="1100"/>
            </a:lvl1pPr>
            <a:lvl2pPr marL="914400" lvl="1" indent="-228600" algn="l">
              <a:spcBef>
                <a:spcPts val="500"/>
              </a:spcBef>
              <a:spcAft>
                <a:spcPts val="0"/>
              </a:spcAft>
              <a:buSzPts val="600"/>
              <a:buNone/>
              <a:defRPr sz="900"/>
            </a:lvl2pPr>
            <a:lvl3pPr marL="1371600" lvl="2" indent="-228600" algn="l">
              <a:spcBef>
                <a:spcPts val="500"/>
              </a:spcBef>
              <a:spcAft>
                <a:spcPts val="0"/>
              </a:spcAft>
              <a:buSzPts val="5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67" name="Google Shape;167;p28"/>
          <p:cNvSpPr txBox="1">
            <a:spLocks noGrp="1"/>
          </p:cNvSpPr>
          <p:nvPr>
            <p:ph type="body" idx="7"/>
          </p:nvPr>
        </p:nvSpPr>
        <p:spPr>
          <a:xfrm>
            <a:off x="5975023" y="2928080"/>
            <a:ext cx="2475738" cy="432196"/>
          </a:xfrm>
          <a:prstGeom prst="rect">
            <a:avLst/>
          </a:prstGeom>
          <a:noFill/>
          <a:ln>
            <a:noFill/>
          </a:ln>
          <a:effectLst>
            <a:outerShdw blurRad="25400">
              <a:srgbClr val="000000">
                <a:alpha val="45882"/>
              </a:srgbClr>
            </a:outerShdw>
          </a:effectLst>
        </p:spPr>
        <p:txBody>
          <a:bodyPr spcFirstLastPara="1" wrap="square" lIns="68575" tIns="34275" rIns="68575" bIns="34275" anchor="b" anchorCtr="0">
            <a:noAutofit/>
          </a:bodyPr>
          <a:lstStyle>
            <a:lvl1pPr marL="457200" lvl="0" indent="-228600" algn="ctr">
              <a:spcBef>
                <a:spcPts val="300"/>
              </a:spcBef>
              <a:spcAft>
                <a:spcPts val="0"/>
              </a:spcAft>
              <a:buSzPts val="1100"/>
              <a:buNone/>
              <a:defRPr sz="1500" b="0">
                <a:solidFill>
                  <a:schemeClr val="lt1"/>
                </a:solidFill>
              </a:defRPr>
            </a:lvl1pPr>
            <a:lvl2pPr marL="914400" lvl="1" indent="-228600" algn="l">
              <a:spcBef>
                <a:spcPts val="500"/>
              </a:spcBef>
              <a:spcAft>
                <a:spcPts val="0"/>
              </a:spcAft>
              <a:buSzPts val="1100"/>
              <a:buNone/>
              <a:defRPr sz="1500" b="1"/>
            </a:lvl2pPr>
            <a:lvl3pPr marL="1371600" lvl="2" indent="-228600" algn="l">
              <a:spcBef>
                <a:spcPts val="500"/>
              </a:spcBef>
              <a:spcAft>
                <a:spcPts val="0"/>
              </a:spcAft>
              <a:buSzPts val="900"/>
              <a:buNone/>
              <a:defRPr sz="1400" b="1"/>
            </a:lvl3pPr>
            <a:lvl4pPr marL="1828800" lvl="3" indent="-228600" algn="l">
              <a:spcBef>
                <a:spcPts val="500"/>
              </a:spcBef>
              <a:spcAft>
                <a:spcPts val="0"/>
              </a:spcAft>
              <a:buSzPts val="800"/>
              <a:buNone/>
              <a:defRPr sz="1200" b="1"/>
            </a:lvl4pPr>
            <a:lvl5pPr marL="2286000" lvl="4" indent="-228600" algn="l">
              <a:spcBef>
                <a:spcPts val="500"/>
              </a:spcBef>
              <a:spcAft>
                <a:spcPts val="0"/>
              </a:spcAft>
              <a:buSzPts val="800"/>
              <a:buNone/>
              <a:defRPr sz="1200" b="1"/>
            </a:lvl5pPr>
            <a:lvl6pPr marL="2743200" lvl="5" indent="-228600" algn="l">
              <a:spcBef>
                <a:spcPts val="500"/>
              </a:spcBef>
              <a:spcAft>
                <a:spcPts val="0"/>
              </a:spcAft>
              <a:buSzPts val="800"/>
              <a:buNone/>
              <a:defRPr sz="1200" b="1"/>
            </a:lvl6pPr>
            <a:lvl7pPr marL="3200400" lvl="6" indent="-228600" algn="l">
              <a:spcBef>
                <a:spcPts val="500"/>
              </a:spcBef>
              <a:spcAft>
                <a:spcPts val="0"/>
              </a:spcAft>
              <a:buSzPts val="800"/>
              <a:buNone/>
              <a:defRPr sz="1200" b="1"/>
            </a:lvl7pPr>
            <a:lvl8pPr marL="3657600" lvl="7" indent="-228600" algn="l">
              <a:spcBef>
                <a:spcPts val="500"/>
              </a:spcBef>
              <a:spcAft>
                <a:spcPts val="0"/>
              </a:spcAft>
              <a:buSzPts val="800"/>
              <a:buNone/>
              <a:defRPr sz="1200" b="1"/>
            </a:lvl8pPr>
            <a:lvl9pPr marL="4114800" lvl="8" indent="-228600" algn="l">
              <a:spcBef>
                <a:spcPts val="500"/>
              </a:spcBef>
              <a:spcAft>
                <a:spcPts val="500"/>
              </a:spcAft>
              <a:buSzPts val="800"/>
              <a:buNone/>
              <a:defRPr sz="1200" b="1"/>
            </a:lvl9pPr>
          </a:lstStyle>
          <a:p>
            <a:endParaRPr/>
          </a:p>
        </p:txBody>
      </p:sp>
      <p:sp>
        <p:nvSpPr>
          <p:cNvPr id="168" name="Google Shape;168;p28"/>
          <p:cNvSpPr>
            <a:spLocks noGrp="1"/>
          </p:cNvSpPr>
          <p:nvPr>
            <p:ph type="pic" idx="8"/>
          </p:nvPr>
        </p:nvSpPr>
        <p:spPr>
          <a:xfrm>
            <a:off x="6056774" y="1450824"/>
            <a:ext cx="2319276" cy="1205471"/>
          </a:xfrm>
          <a:prstGeom prst="roundRect">
            <a:avLst>
              <a:gd name="adj" fmla="val 1858"/>
            </a:avLst>
          </a:prstGeom>
          <a:noFill/>
          <a:ln>
            <a:noFill/>
          </a:ln>
          <a:effectLst>
            <a:outerShdw blurRad="38100" dist="25400" dir="4440000">
              <a:srgbClr val="000000">
                <a:alpha val="35686"/>
              </a:srgbClr>
            </a:outerShdw>
          </a:effectLst>
        </p:spPr>
      </p:sp>
      <p:sp>
        <p:nvSpPr>
          <p:cNvPr id="169" name="Google Shape;169;p28"/>
          <p:cNvSpPr txBox="1">
            <a:spLocks noGrp="1"/>
          </p:cNvSpPr>
          <p:nvPr>
            <p:ph type="body" idx="9"/>
          </p:nvPr>
        </p:nvSpPr>
        <p:spPr>
          <a:xfrm>
            <a:off x="5974929" y="3360274"/>
            <a:ext cx="2475738" cy="983126"/>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28600" algn="ctr">
              <a:spcBef>
                <a:spcPts val="200"/>
              </a:spcBef>
              <a:spcAft>
                <a:spcPts val="0"/>
              </a:spcAft>
              <a:buSzPts val="700"/>
              <a:buNone/>
              <a:defRPr sz="1100"/>
            </a:lvl1pPr>
            <a:lvl2pPr marL="914400" lvl="1" indent="-228600" algn="l">
              <a:spcBef>
                <a:spcPts val="500"/>
              </a:spcBef>
              <a:spcAft>
                <a:spcPts val="0"/>
              </a:spcAft>
              <a:buSzPts val="600"/>
              <a:buNone/>
              <a:defRPr sz="900"/>
            </a:lvl2pPr>
            <a:lvl3pPr marL="1371600" lvl="2" indent="-228600" algn="l">
              <a:spcBef>
                <a:spcPts val="500"/>
              </a:spcBef>
              <a:spcAft>
                <a:spcPts val="0"/>
              </a:spcAft>
              <a:buSzPts val="5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70" name="Google Shape;170;p28"/>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1" name="Google Shape;171;p28"/>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2" name="Google Shape;172;p28"/>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lvl="0" algn="ctr">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5" name="Google Shape;175;p29"/>
          <p:cNvSpPr txBox="1">
            <a:spLocks noGrp="1"/>
          </p:cNvSpPr>
          <p:nvPr>
            <p:ph type="body" idx="1"/>
          </p:nvPr>
        </p:nvSpPr>
        <p:spPr>
          <a:xfrm rot="5400000">
            <a:off x="3045975" y="-1061292"/>
            <a:ext cx="3044063" cy="7765322"/>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85750" algn="l">
              <a:spcBef>
                <a:spcPts val="300"/>
              </a:spcBef>
              <a:spcAft>
                <a:spcPts val="0"/>
              </a:spcAft>
              <a:buSzPts val="900"/>
              <a:buChar char="◈"/>
              <a:defRPr/>
            </a:lvl1pPr>
            <a:lvl2pPr marL="914400" lvl="1" indent="-285750" algn="l">
              <a:spcBef>
                <a:spcPts val="500"/>
              </a:spcBef>
              <a:spcAft>
                <a:spcPts val="0"/>
              </a:spcAft>
              <a:buSzPts val="900"/>
              <a:buChar char="🞚"/>
              <a:defRPr/>
            </a:lvl2pPr>
            <a:lvl3pPr marL="1371600" lvl="2" indent="-285750" algn="l">
              <a:spcBef>
                <a:spcPts val="500"/>
              </a:spcBef>
              <a:spcAft>
                <a:spcPts val="0"/>
              </a:spcAft>
              <a:buSzPts val="900"/>
              <a:buChar char="◈"/>
              <a:defRPr/>
            </a:lvl3pPr>
            <a:lvl4pPr marL="1828800" lvl="3" indent="-285750" algn="l">
              <a:spcBef>
                <a:spcPts val="500"/>
              </a:spcBef>
              <a:spcAft>
                <a:spcPts val="0"/>
              </a:spcAft>
              <a:buSzPts val="900"/>
              <a:buChar char="🞚"/>
              <a:defRPr/>
            </a:lvl4pPr>
            <a:lvl5pPr marL="2286000" lvl="4" indent="-285750" algn="l">
              <a:spcBef>
                <a:spcPts val="500"/>
              </a:spcBef>
              <a:spcAft>
                <a:spcPts val="0"/>
              </a:spcAft>
              <a:buSzPts val="900"/>
              <a:buChar char="◈"/>
              <a:defRPr/>
            </a:lvl5pPr>
            <a:lvl6pPr marL="2743200" lvl="5" indent="-285750" algn="l">
              <a:spcBef>
                <a:spcPts val="500"/>
              </a:spcBef>
              <a:spcAft>
                <a:spcPts val="0"/>
              </a:spcAft>
              <a:buSzPts val="900"/>
              <a:buChar char="◈"/>
              <a:defRPr/>
            </a:lvl6pPr>
            <a:lvl7pPr marL="3200400" lvl="6" indent="-285750" algn="l">
              <a:spcBef>
                <a:spcPts val="500"/>
              </a:spcBef>
              <a:spcAft>
                <a:spcPts val="0"/>
              </a:spcAft>
              <a:buSzPts val="900"/>
              <a:buChar char="◈"/>
              <a:defRPr/>
            </a:lvl7pPr>
            <a:lvl8pPr marL="3657600" lvl="7" indent="-285750" algn="l">
              <a:spcBef>
                <a:spcPts val="500"/>
              </a:spcBef>
              <a:spcAft>
                <a:spcPts val="0"/>
              </a:spcAft>
              <a:buSzPts val="900"/>
              <a:buChar char="◈"/>
              <a:defRPr/>
            </a:lvl8pPr>
            <a:lvl9pPr marL="4114800" lvl="8" indent="-285750" algn="l">
              <a:spcBef>
                <a:spcPts val="500"/>
              </a:spcBef>
              <a:spcAft>
                <a:spcPts val="500"/>
              </a:spcAft>
              <a:buSzPts val="900"/>
              <a:buChar char="◈"/>
              <a:defRPr/>
            </a:lvl9pPr>
          </a:lstStyle>
          <a:p>
            <a:endParaRPr/>
          </a:p>
        </p:txBody>
      </p:sp>
      <p:sp>
        <p:nvSpPr>
          <p:cNvPr id="176" name="Google Shape;176;p29"/>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7" name="Google Shape;177;p29"/>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8" name="Google Shape;178;p29"/>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rot="5400000">
            <a:off x="5650883" y="1543617"/>
            <a:ext cx="3886201" cy="1713365"/>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lvl="0" algn="l">
              <a:spcBef>
                <a:spcPts val="0"/>
              </a:spcBef>
              <a:spcAft>
                <a:spcPts val="0"/>
              </a:spcAft>
              <a:buClr>
                <a:schemeClr val="lt2"/>
              </a:buClr>
              <a:buSzPts val="3000"/>
              <a:buFont typeface="Lustria"/>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30"/>
          <p:cNvSpPr txBox="1">
            <a:spLocks noGrp="1"/>
          </p:cNvSpPr>
          <p:nvPr>
            <p:ph type="body" idx="1"/>
          </p:nvPr>
        </p:nvSpPr>
        <p:spPr>
          <a:xfrm rot="5400000">
            <a:off x="1711074" y="-568527"/>
            <a:ext cx="3886201" cy="5937654"/>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lvl="0" indent="-285750" algn="l">
              <a:spcBef>
                <a:spcPts val="300"/>
              </a:spcBef>
              <a:spcAft>
                <a:spcPts val="0"/>
              </a:spcAft>
              <a:buSzPts val="900"/>
              <a:buChar char="◈"/>
              <a:defRPr/>
            </a:lvl1pPr>
            <a:lvl2pPr marL="914400" lvl="1" indent="-285750" algn="l">
              <a:spcBef>
                <a:spcPts val="500"/>
              </a:spcBef>
              <a:spcAft>
                <a:spcPts val="0"/>
              </a:spcAft>
              <a:buSzPts val="900"/>
              <a:buChar char="🞚"/>
              <a:defRPr/>
            </a:lvl2pPr>
            <a:lvl3pPr marL="1371600" lvl="2" indent="-285750" algn="l">
              <a:spcBef>
                <a:spcPts val="500"/>
              </a:spcBef>
              <a:spcAft>
                <a:spcPts val="0"/>
              </a:spcAft>
              <a:buSzPts val="900"/>
              <a:buChar char="◈"/>
              <a:defRPr/>
            </a:lvl3pPr>
            <a:lvl4pPr marL="1828800" lvl="3" indent="-285750" algn="l">
              <a:spcBef>
                <a:spcPts val="500"/>
              </a:spcBef>
              <a:spcAft>
                <a:spcPts val="0"/>
              </a:spcAft>
              <a:buSzPts val="900"/>
              <a:buChar char="🞚"/>
              <a:defRPr/>
            </a:lvl4pPr>
            <a:lvl5pPr marL="2286000" lvl="4" indent="-285750" algn="l">
              <a:spcBef>
                <a:spcPts val="500"/>
              </a:spcBef>
              <a:spcAft>
                <a:spcPts val="0"/>
              </a:spcAft>
              <a:buSzPts val="900"/>
              <a:buChar char="◈"/>
              <a:defRPr/>
            </a:lvl5pPr>
            <a:lvl6pPr marL="2743200" lvl="5" indent="-285750" algn="l">
              <a:spcBef>
                <a:spcPts val="500"/>
              </a:spcBef>
              <a:spcAft>
                <a:spcPts val="0"/>
              </a:spcAft>
              <a:buSzPts val="900"/>
              <a:buChar char="◈"/>
              <a:defRPr/>
            </a:lvl6pPr>
            <a:lvl7pPr marL="3200400" lvl="6" indent="-285750" algn="l">
              <a:spcBef>
                <a:spcPts val="500"/>
              </a:spcBef>
              <a:spcAft>
                <a:spcPts val="0"/>
              </a:spcAft>
              <a:buSzPts val="900"/>
              <a:buChar char="◈"/>
              <a:defRPr/>
            </a:lvl7pPr>
            <a:lvl8pPr marL="3657600" lvl="7" indent="-285750" algn="l">
              <a:spcBef>
                <a:spcPts val="500"/>
              </a:spcBef>
              <a:spcAft>
                <a:spcPts val="0"/>
              </a:spcAft>
              <a:buSzPts val="900"/>
              <a:buChar char="◈"/>
              <a:defRPr/>
            </a:lvl8pPr>
            <a:lvl9pPr marL="4114800" lvl="8" indent="-285750" algn="l">
              <a:spcBef>
                <a:spcPts val="500"/>
              </a:spcBef>
              <a:spcAft>
                <a:spcPts val="500"/>
              </a:spcAft>
              <a:buSzPts val="900"/>
              <a:buChar char="◈"/>
              <a:defRPr/>
            </a:lvl9pPr>
          </a:lstStyle>
          <a:p>
            <a:endParaRPr/>
          </a:p>
        </p:txBody>
      </p:sp>
      <p:sp>
        <p:nvSpPr>
          <p:cNvPr id="182" name="Google Shape;182;p30"/>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3" name="Google Shape;183;p30"/>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4" name="Google Shape;184;p30"/>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8650" y="4346917"/>
            <a:ext cx="7886700" cy="7194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0"/>
              </a:spcBef>
              <a:spcAft>
                <a:spcPts val="0"/>
              </a:spcAft>
              <a:buClr>
                <a:schemeClr val="lt1"/>
              </a:buClr>
              <a:buSzPts val="4100"/>
              <a:buFont typeface="Open Sans ExtraBold"/>
              <a:buNone/>
              <a:defRPr sz="4100" b="0" i="0" u="none" strike="noStrike" cap="none">
                <a:solidFill>
                  <a:schemeClr val="lt1"/>
                </a:solidFill>
                <a:latin typeface="Open Sans ExtraBold"/>
                <a:ea typeface="Open Sans ExtraBold"/>
                <a:cs typeface="Open Sans ExtraBold"/>
                <a:sym typeface="Open Sans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extLst>
      <p:ext uri="{BB962C8B-B14F-4D97-AF65-F5344CB8AC3E}">
        <p14:creationId xmlns:p14="http://schemas.microsoft.com/office/powerpoint/2010/main" val="50322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rmAutofit/>
          </a:bodyPr>
          <a:lstStyle>
            <a:lvl1pPr marR="0" lvl="0" algn="ctr" rtl="0">
              <a:spcBef>
                <a:spcPts val="0"/>
              </a:spcBef>
              <a:spcAft>
                <a:spcPts val="0"/>
              </a:spcAft>
              <a:buClr>
                <a:schemeClr val="lt2"/>
              </a:buClr>
              <a:buSzPts val="3000"/>
              <a:buFont typeface="Lustria"/>
              <a:buNone/>
              <a:defRPr sz="3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2" name="Google Shape;52;p13"/>
          <p:cNvSpPr txBox="1">
            <a:spLocks noGrp="1"/>
          </p:cNvSpPr>
          <p:nvPr>
            <p:ph type="body" idx="1"/>
          </p:nvPr>
        </p:nvSpPr>
        <p:spPr>
          <a:xfrm>
            <a:off x="685346" y="1299337"/>
            <a:ext cx="7765322" cy="3044063"/>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rmAutofit/>
          </a:bodyPr>
          <a:lstStyle>
            <a:lvl1pPr marL="457200" marR="0" lvl="0" indent="-298450" algn="l" rtl="0">
              <a:spcBef>
                <a:spcPts val="300"/>
              </a:spcBef>
              <a:spcAft>
                <a:spcPts val="0"/>
              </a:spcAft>
              <a:buClr>
                <a:schemeClr val="lt2"/>
              </a:buClr>
              <a:buSzPts val="1100"/>
              <a:buFont typeface="Noto Sans Symbols"/>
              <a:buChar char="◈"/>
              <a:defRPr sz="1500" b="0" i="0" u="none" strike="noStrike" cap="none">
                <a:solidFill>
                  <a:schemeClr val="lt2"/>
                </a:solidFill>
                <a:latin typeface="Lustria"/>
                <a:ea typeface="Lustria"/>
                <a:cs typeface="Lustria"/>
                <a:sym typeface="Lustria"/>
              </a:defRPr>
            </a:lvl1pPr>
            <a:lvl2pPr marL="914400" marR="0" lvl="1" indent="-285750" algn="l" rtl="0">
              <a:spcBef>
                <a:spcPts val="500"/>
              </a:spcBef>
              <a:spcAft>
                <a:spcPts val="0"/>
              </a:spcAft>
              <a:buClr>
                <a:schemeClr val="lt2"/>
              </a:buClr>
              <a:buSzPts val="900"/>
              <a:buFont typeface="Noto Sans Symbols"/>
              <a:buChar char="🞚"/>
              <a:defRPr sz="1400" b="0" i="0" u="none" strike="noStrike" cap="none">
                <a:solidFill>
                  <a:schemeClr val="lt2"/>
                </a:solidFill>
                <a:latin typeface="Lustria"/>
                <a:ea typeface="Lustria"/>
                <a:cs typeface="Lustria"/>
                <a:sym typeface="Lustria"/>
              </a:defRPr>
            </a:lvl2pPr>
            <a:lvl3pPr marL="1371600" marR="0" lvl="2" indent="-279400" algn="l" rtl="0">
              <a:spcBef>
                <a:spcPts val="500"/>
              </a:spcBef>
              <a:spcAft>
                <a:spcPts val="0"/>
              </a:spcAft>
              <a:buClr>
                <a:schemeClr val="lt2"/>
              </a:buClr>
              <a:buSzPts val="800"/>
              <a:buFont typeface="Noto Sans Symbols"/>
              <a:buChar char="◈"/>
              <a:defRPr sz="1200" b="0" i="0" u="none" strike="noStrike" cap="none">
                <a:solidFill>
                  <a:schemeClr val="lt2"/>
                </a:solidFill>
                <a:latin typeface="Lustria"/>
                <a:ea typeface="Lustria"/>
                <a:cs typeface="Lustria"/>
                <a:sym typeface="Lustria"/>
              </a:defRPr>
            </a:lvl3pPr>
            <a:lvl4pPr marL="1828800" marR="0" lvl="3" indent="-273050" algn="l" rtl="0">
              <a:spcBef>
                <a:spcPts val="500"/>
              </a:spcBef>
              <a:spcAft>
                <a:spcPts val="0"/>
              </a:spcAft>
              <a:buClr>
                <a:schemeClr val="lt2"/>
              </a:buClr>
              <a:buSzPts val="700"/>
              <a:buFont typeface="Noto Sans Symbols"/>
              <a:buChar char="🞚"/>
              <a:defRPr sz="1100" b="0" i="0" u="none" strike="noStrike" cap="none">
                <a:solidFill>
                  <a:schemeClr val="lt2"/>
                </a:solidFill>
                <a:latin typeface="Lustria"/>
                <a:ea typeface="Lustria"/>
                <a:cs typeface="Lustria"/>
                <a:sym typeface="Lustria"/>
              </a:defRPr>
            </a:lvl4pPr>
            <a:lvl5pPr marL="2286000" marR="0" lvl="4" indent="-273050" algn="l" rtl="0">
              <a:spcBef>
                <a:spcPts val="500"/>
              </a:spcBef>
              <a:spcAft>
                <a:spcPts val="0"/>
              </a:spcAft>
              <a:buClr>
                <a:schemeClr val="lt2"/>
              </a:buClr>
              <a:buSzPts val="700"/>
              <a:buFont typeface="Noto Sans Symbols"/>
              <a:buChar char="◈"/>
              <a:defRPr sz="1100" b="0" i="0" u="none" strike="noStrike" cap="none">
                <a:solidFill>
                  <a:schemeClr val="lt2"/>
                </a:solidFill>
                <a:latin typeface="Lustria"/>
                <a:ea typeface="Lustria"/>
                <a:cs typeface="Lustria"/>
                <a:sym typeface="Lustria"/>
              </a:defRPr>
            </a:lvl5pPr>
            <a:lvl6pPr marL="2743200" marR="0" lvl="5" indent="-273050" algn="l" rtl="0">
              <a:spcBef>
                <a:spcPts val="500"/>
              </a:spcBef>
              <a:spcAft>
                <a:spcPts val="0"/>
              </a:spcAft>
              <a:buClr>
                <a:schemeClr val="lt2"/>
              </a:buClr>
              <a:buSzPts val="700"/>
              <a:buFont typeface="Noto Sans Symbols"/>
              <a:buChar char="◈"/>
              <a:defRPr sz="1100" b="0" i="0" u="none" strike="noStrike" cap="none">
                <a:solidFill>
                  <a:schemeClr val="lt2"/>
                </a:solidFill>
                <a:latin typeface="Lustria"/>
                <a:ea typeface="Lustria"/>
                <a:cs typeface="Lustria"/>
                <a:sym typeface="Lustria"/>
              </a:defRPr>
            </a:lvl6pPr>
            <a:lvl7pPr marL="3200400" marR="0" lvl="6" indent="-273050" algn="l" rtl="0">
              <a:spcBef>
                <a:spcPts val="500"/>
              </a:spcBef>
              <a:spcAft>
                <a:spcPts val="0"/>
              </a:spcAft>
              <a:buClr>
                <a:schemeClr val="lt2"/>
              </a:buClr>
              <a:buSzPts val="700"/>
              <a:buFont typeface="Noto Sans Symbols"/>
              <a:buChar char="◈"/>
              <a:defRPr sz="1100" b="0" i="0" u="none" strike="noStrike" cap="none">
                <a:solidFill>
                  <a:schemeClr val="lt2"/>
                </a:solidFill>
                <a:latin typeface="Lustria"/>
                <a:ea typeface="Lustria"/>
                <a:cs typeface="Lustria"/>
                <a:sym typeface="Lustria"/>
              </a:defRPr>
            </a:lvl7pPr>
            <a:lvl8pPr marL="3657600" marR="0" lvl="7" indent="-273050" algn="l" rtl="0">
              <a:spcBef>
                <a:spcPts val="500"/>
              </a:spcBef>
              <a:spcAft>
                <a:spcPts val="0"/>
              </a:spcAft>
              <a:buClr>
                <a:schemeClr val="lt2"/>
              </a:buClr>
              <a:buSzPts val="700"/>
              <a:buFont typeface="Noto Sans Symbols"/>
              <a:buChar char="◈"/>
              <a:defRPr sz="1100" b="0" i="0" u="none" strike="noStrike" cap="none">
                <a:solidFill>
                  <a:schemeClr val="lt2"/>
                </a:solidFill>
                <a:latin typeface="Lustria"/>
                <a:ea typeface="Lustria"/>
                <a:cs typeface="Lustria"/>
                <a:sym typeface="Lustria"/>
              </a:defRPr>
            </a:lvl8pPr>
            <a:lvl9pPr marL="4114800" marR="0" lvl="8" indent="-273050" algn="l" rtl="0">
              <a:spcBef>
                <a:spcPts val="500"/>
              </a:spcBef>
              <a:spcAft>
                <a:spcPts val="500"/>
              </a:spcAft>
              <a:buClr>
                <a:schemeClr val="lt2"/>
              </a:buClr>
              <a:buSzPts val="700"/>
              <a:buFont typeface="Noto Sans Symbols"/>
              <a:buChar char="◈"/>
              <a:defRPr sz="1100" b="0" i="0" u="none" strike="noStrike" cap="none">
                <a:solidFill>
                  <a:schemeClr val="lt2"/>
                </a:solidFill>
                <a:latin typeface="Lustria"/>
                <a:ea typeface="Lustria"/>
                <a:cs typeface="Lustria"/>
                <a:sym typeface="Lustria"/>
              </a:defRPr>
            </a:lvl9pPr>
          </a:lstStyle>
          <a:p>
            <a:endParaRPr/>
          </a:p>
        </p:txBody>
      </p:sp>
      <p:sp>
        <p:nvSpPr>
          <p:cNvPr id="53" name="Google Shape;53;p13"/>
          <p:cNvSpPr txBox="1">
            <a:spLocks noGrp="1"/>
          </p:cNvSpPr>
          <p:nvPr>
            <p:ph type="dt" idx="10"/>
          </p:nvPr>
        </p:nvSpPr>
        <p:spPr>
          <a:xfrm>
            <a:off x="5759052" y="4412456"/>
            <a:ext cx="205740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rgbClr val="EBD062"/>
                </a:solidFill>
                <a:latin typeface="Lustria"/>
                <a:ea typeface="Lustria"/>
                <a:cs typeface="Lustria"/>
                <a:sym typeface="Lustria"/>
              </a:defRPr>
            </a:lvl1pPr>
            <a:lvl2pPr marR="0" lvl="1"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9pPr>
          </a:lstStyle>
          <a:p>
            <a:endParaRPr/>
          </a:p>
        </p:txBody>
      </p:sp>
      <p:sp>
        <p:nvSpPr>
          <p:cNvPr id="54" name="Google Shape;54;p13"/>
          <p:cNvSpPr txBox="1">
            <a:spLocks noGrp="1"/>
          </p:cNvSpPr>
          <p:nvPr>
            <p:ph type="ftr" idx="11"/>
          </p:nvPr>
        </p:nvSpPr>
        <p:spPr>
          <a:xfrm>
            <a:off x="685346" y="4412456"/>
            <a:ext cx="5004649"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rgbClr val="EBD062"/>
                </a:solidFill>
                <a:latin typeface="Lustria"/>
                <a:ea typeface="Lustria"/>
                <a:cs typeface="Lustria"/>
                <a:sym typeface="Lustria"/>
              </a:defRPr>
            </a:lvl1pPr>
            <a:lvl2pPr marR="0" lvl="1"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100"/>
              <a:buNone/>
              <a:defRPr sz="1400" b="0" i="0" u="none" strike="noStrike" cap="none">
                <a:solidFill>
                  <a:schemeClr val="lt1"/>
                </a:solidFill>
                <a:latin typeface="Lustria"/>
                <a:ea typeface="Lustria"/>
                <a:cs typeface="Lustria"/>
                <a:sym typeface="Lustria"/>
              </a:defRPr>
            </a:lvl9pPr>
          </a:lstStyle>
          <a:p>
            <a:endParaRPr/>
          </a:p>
        </p:txBody>
      </p:sp>
      <p:sp>
        <p:nvSpPr>
          <p:cNvPr id="55" name="Google Shape;55;p13"/>
          <p:cNvSpPr txBox="1">
            <a:spLocks noGrp="1"/>
          </p:cNvSpPr>
          <p:nvPr>
            <p:ph type="sldNum" idx="12"/>
          </p:nvPr>
        </p:nvSpPr>
        <p:spPr>
          <a:xfrm>
            <a:off x="7885508" y="4412456"/>
            <a:ext cx="565159"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EBD062"/>
                </a:solidFill>
                <a:latin typeface="Lustria"/>
                <a:ea typeface="Lustria"/>
                <a:cs typeface="Lustria"/>
                <a:sym typeface="Lustria"/>
              </a:defRPr>
            </a:lvl1pPr>
            <a:lvl2pPr marL="0" marR="0" lvl="1" indent="0" algn="r" rtl="0">
              <a:spcBef>
                <a:spcPts val="0"/>
              </a:spcBef>
              <a:buNone/>
              <a:defRPr sz="800" b="0" i="0" u="none" strike="noStrike" cap="none">
                <a:solidFill>
                  <a:srgbClr val="EBD062"/>
                </a:solidFill>
                <a:latin typeface="Lustria"/>
                <a:ea typeface="Lustria"/>
                <a:cs typeface="Lustria"/>
                <a:sym typeface="Lustria"/>
              </a:defRPr>
            </a:lvl2pPr>
            <a:lvl3pPr marL="0" marR="0" lvl="2" indent="0" algn="r" rtl="0">
              <a:spcBef>
                <a:spcPts val="0"/>
              </a:spcBef>
              <a:buNone/>
              <a:defRPr sz="800" b="0" i="0" u="none" strike="noStrike" cap="none">
                <a:solidFill>
                  <a:srgbClr val="EBD062"/>
                </a:solidFill>
                <a:latin typeface="Lustria"/>
                <a:ea typeface="Lustria"/>
                <a:cs typeface="Lustria"/>
                <a:sym typeface="Lustria"/>
              </a:defRPr>
            </a:lvl3pPr>
            <a:lvl4pPr marL="0" marR="0" lvl="3" indent="0" algn="r" rtl="0">
              <a:spcBef>
                <a:spcPts val="0"/>
              </a:spcBef>
              <a:buNone/>
              <a:defRPr sz="800" b="0" i="0" u="none" strike="noStrike" cap="none">
                <a:solidFill>
                  <a:srgbClr val="EBD062"/>
                </a:solidFill>
                <a:latin typeface="Lustria"/>
                <a:ea typeface="Lustria"/>
                <a:cs typeface="Lustria"/>
                <a:sym typeface="Lustria"/>
              </a:defRPr>
            </a:lvl4pPr>
            <a:lvl5pPr marL="0" marR="0" lvl="4" indent="0" algn="r" rtl="0">
              <a:spcBef>
                <a:spcPts val="0"/>
              </a:spcBef>
              <a:buNone/>
              <a:defRPr sz="800" b="0" i="0" u="none" strike="noStrike" cap="none">
                <a:solidFill>
                  <a:srgbClr val="EBD062"/>
                </a:solidFill>
                <a:latin typeface="Lustria"/>
                <a:ea typeface="Lustria"/>
                <a:cs typeface="Lustria"/>
                <a:sym typeface="Lustria"/>
              </a:defRPr>
            </a:lvl5pPr>
            <a:lvl6pPr marL="0" marR="0" lvl="5" indent="0" algn="r" rtl="0">
              <a:spcBef>
                <a:spcPts val="0"/>
              </a:spcBef>
              <a:buNone/>
              <a:defRPr sz="800" b="0" i="0" u="none" strike="noStrike" cap="none">
                <a:solidFill>
                  <a:srgbClr val="EBD062"/>
                </a:solidFill>
                <a:latin typeface="Lustria"/>
                <a:ea typeface="Lustria"/>
                <a:cs typeface="Lustria"/>
                <a:sym typeface="Lustria"/>
              </a:defRPr>
            </a:lvl6pPr>
            <a:lvl7pPr marL="0" marR="0" lvl="6" indent="0" algn="r" rtl="0">
              <a:spcBef>
                <a:spcPts val="0"/>
              </a:spcBef>
              <a:buNone/>
              <a:defRPr sz="800" b="0" i="0" u="none" strike="noStrike" cap="none">
                <a:solidFill>
                  <a:srgbClr val="EBD062"/>
                </a:solidFill>
                <a:latin typeface="Lustria"/>
                <a:ea typeface="Lustria"/>
                <a:cs typeface="Lustria"/>
                <a:sym typeface="Lustria"/>
              </a:defRPr>
            </a:lvl7pPr>
            <a:lvl8pPr marL="0" marR="0" lvl="7" indent="0" algn="r" rtl="0">
              <a:spcBef>
                <a:spcPts val="0"/>
              </a:spcBef>
              <a:buNone/>
              <a:defRPr sz="800" b="0" i="0" u="none" strike="noStrike" cap="none">
                <a:solidFill>
                  <a:srgbClr val="EBD062"/>
                </a:solidFill>
                <a:latin typeface="Lustria"/>
                <a:ea typeface="Lustria"/>
                <a:cs typeface="Lustria"/>
                <a:sym typeface="Lustria"/>
              </a:defRPr>
            </a:lvl8pPr>
            <a:lvl9pPr marL="0" marR="0" lvl="8" indent="0" algn="r" rtl="0">
              <a:spcBef>
                <a:spcPts val="0"/>
              </a:spcBef>
              <a:buNone/>
              <a:defRPr sz="800" b="0" i="0" u="none" strike="noStrike" cap="none">
                <a:solidFill>
                  <a:srgbClr val="EBD06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31"/>
          <p:cNvGrpSpPr/>
          <p:nvPr/>
        </p:nvGrpSpPr>
        <p:grpSpPr>
          <a:xfrm>
            <a:off x="0" y="0"/>
            <a:ext cx="9144000" cy="349898"/>
            <a:chOff x="0" y="0"/>
            <a:chExt cx="12192000" cy="466531"/>
          </a:xfrm>
        </p:grpSpPr>
        <p:sp>
          <p:nvSpPr>
            <p:cNvPr id="190" name="Google Shape;190;p31"/>
            <p:cNvSpPr/>
            <p:nvPr/>
          </p:nvSpPr>
          <p:spPr>
            <a:xfrm>
              <a:off x="0" y="0"/>
              <a:ext cx="12192000" cy="466531"/>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Lustria"/>
                <a:ea typeface="Lustria"/>
                <a:cs typeface="Lustria"/>
                <a:sym typeface="Lustria"/>
              </a:endParaRPr>
            </a:p>
          </p:txBody>
        </p:sp>
        <p:sp>
          <p:nvSpPr>
            <p:cNvPr id="191" name="Google Shape;191;p31"/>
            <p:cNvSpPr/>
            <p:nvPr/>
          </p:nvSpPr>
          <p:spPr>
            <a:xfrm>
              <a:off x="10365884"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92" name="Google Shape;192;p31"/>
            <p:cNvCxnSpPr/>
            <p:nvPr/>
          </p:nvCxnSpPr>
          <p:spPr>
            <a:xfrm rot="10800000">
              <a:off x="10371376"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193" name="Google Shape;193;p31"/>
            <p:cNvCxnSpPr/>
            <p:nvPr/>
          </p:nvCxnSpPr>
          <p:spPr>
            <a:xfrm>
              <a:off x="10378543"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194" name="Google Shape;194;p31"/>
            <p:cNvCxnSpPr/>
            <p:nvPr/>
          </p:nvCxnSpPr>
          <p:spPr>
            <a:xfrm>
              <a:off x="10404869"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195" name="Google Shape;195;p31"/>
            <p:cNvSpPr/>
            <p:nvPr/>
          </p:nvSpPr>
          <p:spPr>
            <a:xfrm rot="-5400000">
              <a:off x="9901844"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96" name="Google Shape;196;p31"/>
            <p:cNvSpPr/>
            <p:nvPr/>
          </p:nvSpPr>
          <p:spPr>
            <a:xfrm>
              <a:off x="9829722"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97" name="Google Shape;197;p31"/>
            <p:cNvSpPr/>
            <p:nvPr/>
          </p:nvSpPr>
          <p:spPr>
            <a:xfrm>
              <a:off x="9830811"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98" name="Google Shape;198;p31"/>
            <p:cNvSpPr/>
            <p:nvPr/>
          </p:nvSpPr>
          <p:spPr>
            <a:xfrm>
              <a:off x="10134205"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99" name="Google Shape;199;p31"/>
            <p:cNvSpPr/>
            <p:nvPr/>
          </p:nvSpPr>
          <p:spPr>
            <a:xfrm>
              <a:off x="10019091"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00" name="Google Shape;200;p31"/>
            <p:cNvCxnSpPr/>
            <p:nvPr/>
          </p:nvCxnSpPr>
          <p:spPr>
            <a:xfrm>
              <a:off x="9829722"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201" name="Google Shape;201;p31"/>
            <p:cNvCxnSpPr/>
            <p:nvPr/>
          </p:nvCxnSpPr>
          <p:spPr>
            <a:xfrm>
              <a:off x="9836527"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202" name="Google Shape;202;p31"/>
            <p:cNvCxnSpPr/>
            <p:nvPr/>
          </p:nvCxnSpPr>
          <p:spPr>
            <a:xfrm>
              <a:off x="1005615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03" name="Google Shape;203;p31"/>
            <p:cNvCxnSpPr/>
            <p:nvPr/>
          </p:nvCxnSpPr>
          <p:spPr>
            <a:xfrm>
              <a:off x="988566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04" name="Google Shape;204;p31"/>
            <p:cNvCxnSpPr/>
            <p:nvPr/>
          </p:nvCxnSpPr>
          <p:spPr>
            <a:xfrm>
              <a:off x="10246708"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05" name="Google Shape;205;p31"/>
            <p:cNvSpPr/>
            <p:nvPr/>
          </p:nvSpPr>
          <p:spPr>
            <a:xfrm rot="-5400000">
              <a:off x="10559901"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06" name="Google Shape;206;p31"/>
            <p:cNvSpPr/>
            <p:nvPr/>
          </p:nvSpPr>
          <p:spPr>
            <a:xfrm>
              <a:off x="10487775"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07" name="Google Shape;207;p31"/>
            <p:cNvSpPr/>
            <p:nvPr/>
          </p:nvSpPr>
          <p:spPr>
            <a:xfrm>
              <a:off x="10488865"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08" name="Google Shape;208;p31"/>
            <p:cNvSpPr/>
            <p:nvPr/>
          </p:nvSpPr>
          <p:spPr>
            <a:xfrm>
              <a:off x="10792262"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09" name="Google Shape;209;p31"/>
            <p:cNvSpPr/>
            <p:nvPr/>
          </p:nvSpPr>
          <p:spPr>
            <a:xfrm>
              <a:off x="10677145"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0" name="Google Shape;210;p31"/>
            <p:cNvCxnSpPr/>
            <p:nvPr/>
          </p:nvCxnSpPr>
          <p:spPr>
            <a:xfrm>
              <a:off x="10487775"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211" name="Google Shape;211;p31"/>
            <p:cNvCxnSpPr/>
            <p:nvPr/>
          </p:nvCxnSpPr>
          <p:spPr>
            <a:xfrm>
              <a:off x="10494580"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212" name="Google Shape;212;p31"/>
            <p:cNvCxnSpPr/>
            <p:nvPr/>
          </p:nvCxnSpPr>
          <p:spPr>
            <a:xfrm>
              <a:off x="1071420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13" name="Google Shape;213;p31"/>
            <p:cNvCxnSpPr/>
            <p:nvPr/>
          </p:nvCxnSpPr>
          <p:spPr>
            <a:xfrm>
              <a:off x="10543715"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14" name="Google Shape;214;p31"/>
            <p:cNvCxnSpPr/>
            <p:nvPr/>
          </p:nvCxnSpPr>
          <p:spPr>
            <a:xfrm>
              <a:off x="10904763"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15" name="Google Shape;215;p31"/>
            <p:cNvSpPr/>
            <p:nvPr/>
          </p:nvSpPr>
          <p:spPr>
            <a:xfrm>
              <a:off x="11588840"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6" name="Google Shape;216;p31"/>
            <p:cNvCxnSpPr/>
            <p:nvPr/>
          </p:nvCxnSpPr>
          <p:spPr>
            <a:xfrm rot="10800000">
              <a:off x="11594332"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217" name="Google Shape;217;p31"/>
            <p:cNvCxnSpPr/>
            <p:nvPr/>
          </p:nvCxnSpPr>
          <p:spPr>
            <a:xfrm>
              <a:off x="11601499"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18" name="Google Shape;218;p31"/>
            <p:cNvCxnSpPr/>
            <p:nvPr/>
          </p:nvCxnSpPr>
          <p:spPr>
            <a:xfrm>
              <a:off x="11627825"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19" name="Google Shape;219;p31"/>
            <p:cNvSpPr/>
            <p:nvPr/>
          </p:nvSpPr>
          <p:spPr>
            <a:xfrm rot="-5400000">
              <a:off x="11124800"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20" name="Google Shape;220;p31"/>
            <p:cNvSpPr/>
            <p:nvPr/>
          </p:nvSpPr>
          <p:spPr>
            <a:xfrm>
              <a:off x="11052677"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21" name="Google Shape;221;p31"/>
            <p:cNvSpPr/>
            <p:nvPr/>
          </p:nvSpPr>
          <p:spPr>
            <a:xfrm>
              <a:off x="11053766"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22" name="Google Shape;222;p31"/>
            <p:cNvSpPr/>
            <p:nvPr/>
          </p:nvSpPr>
          <p:spPr>
            <a:xfrm>
              <a:off x="11357161"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23" name="Google Shape;223;p31"/>
            <p:cNvSpPr/>
            <p:nvPr/>
          </p:nvSpPr>
          <p:spPr>
            <a:xfrm>
              <a:off x="11242047"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4" name="Google Shape;224;p31"/>
            <p:cNvCxnSpPr/>
            <p:nvPr/>
          </p:nvCxnSpPr>
          <p:spPr>
            <a:xfrm>
              <a:off x="11052677"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225" name="Google Shape;225;p31"/>
            <p:cNvCxnSpPr/>
            <p:nvPr/>
          </p:nvCxnSpPr>
          <p:spPr>
            <a:xfrm>
              <a:off x="11059483"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226" name="Google Shape;226;p31"/>
            <p:cNvCxnSpPr/>
            <p:nvPr/>
          </p:nvCxnSpPr>
          <p:spPr>
            <a:xfrm>
              <a:off x="11279110"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27" name="Google Shape;227;p31"/>
            <p:cNvCxnSpPr/>
            <p:nvPr/>
          </p:nvCxnSpPr>
          <p:spPr>
            <a:xfrm>
              <a:off x="1110861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28" name="Google Shape;228;p31"/>
            <p:cNvCxnSpPr/>
            <p:nvPr/>
          </p:nvCxnSpPr>
          <p:spPr>
            <a:xfrm>
              <a:off x="11469664"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29" name="Google Shape;229;p31"/>
            <p:cNvSpPr/>
            <p:nvPr/>
          </p:nvSpPr>
          <p:spPr>
            <a:xfrm rot="-5400000">
              <a:off x="11782857"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30" name="Google Shape;230;p31"/>
            <p:cNvSpPr/>
            <p:nvPr/>
          </p:nvSpPr>
          <p:spPr>
            <a:xfrm>
              <a:off x="11710732"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31" name="Google Shape;231;p31"/>
            <p:cNvSpPr/>
            <p:nvPr/>
          </p:nvSpPr>
          <p:spPr>
            <a:xfrm>
              <a:off x="11711821"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32" name="Google Shape;232;p31"/>
            <p:cNvSpPr/>
            <p:nvPr/>
          </p:nvSpPr>
          <p:spPr>
            <a:xfrm>
              <a:off x="12015218"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33" name="Google Shape;233;p31"/>
            <p:cNvSpPr/>
            <p:nvPr/>
          </p:nvSpPr>
          <p:spPr>
            <a:xfrm>
              <a:off x="11900102"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4" name="Google Shape;234;p31"/>
            <p:cNvCxnSpPr/>
            <p:nvPr/>
          </p:nvCxnSpPr>
          <p:spPr>
            <a:xfrm>
              <a:off x="11710732"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235" name="Google Shape;235;p31"/>
            <p:cNvCxnSpPr/>
            <p:nvPr/>
          </p:nvCxnSpPr>
          <p:spPr>
            <a:xfrm>
              <a:off x="11717537"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236" name="Google Shape;236;p31"/>
            <p:cNvCxnSpPr/>
            <p:nvPr/>
          </p:nvCxnSpPr>
          <p:spPr>
            <a:xfrm>
              <a:off x="1193716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37" name="Google Shape;237;p31"/>
            <p:cNvCxnSpPr/>
            <p:nvPr/>
          </p:nvCxnSpPr>
          <p:spPr>
            <a:xfrm>
              <a:off x="1176667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38" name="Google Shape;238;p31"/>
            <p:cNvCxnSpPr/>
            <p:nvPr/>
          </p:nvCxnSpPr>
          <p:spPr>
            <a:xfrm>
              <a:off x="12127718"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39" name="Google Shape;239;p31"/>
            <p:cNvSpPr/>
            <p:nvPr/>
          </p:nvSpPr>
          <p:spPr>
            <a:xfrm>
              <a:off x="7911292"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0" name="Google Shape;240;p31"/>
            <p:cNvCxnSpPr/>
            <p:nvPr/>
          </p:nvCxnSpPr>
          <p:spPr>
            <a:xfrm rot="10800000">
              <a:off x="7916784"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241" name="Google Shape;241;p31"/>
            <p:cNvCxnSpPr/>
            <p:nvPr/>
          </p:nvCxnSpPr>
          <p:spPr>
            <a:xfrm>
              <a:off x="7923950"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42" name="Google Shape;242;p31"/>
            <p:cNvCxnSpPr/>
            <p:nvPr/>
          </p:nvCxnSpPr>
          <p:spPr>
            <a:xfrm>
              <a:off x="7950276"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43" name="Google Shape;243;p31"/>
            <p:cNvSpPr/>
            <p:nvPr/>
          </p:nvSpPr>
          <p:spPr>
            <a:xfrm rot="-5400000">
              <a:off x="7447252"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4" name="Google Shape;244;p31"/>
            <p:cNvSpPr/>
            <p:nvPr/>
          </p:nvSpPr>
          <p:spPr>
            <a:xfrm>
              <a:off x="7375129"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5" name="Google Shape;245;p31"/>
            <p:cNvSpPr/>
            <p:nvPr/>
          </p:nvSpPr>
          <p:spPr>
            <a:xfrm>
              <a:off x="7376218"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6" name="Google Shape;246;p31"/>
            <p:cNvSpPr/>
            <p:nvPr/>
          </p:nvSpPr>
          <p:spPr>
            <a:xfrm>
              <a:off x="7679613"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7" name="Google Shape;247;p31"/>
            <p:cNvSpPr/>
            <p:nvPr/>
          </p:nvSpPr>
          <p:spPr>
            <a:xfrm>
              <a:off x="7564498"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8" name="Google Shape;248;p31"/>
            <p:cNvCxnSpPr/>
            <p:nvPr/>
          </p:nvCxnSpPr>
          <p:spPr>
            <a:xfrm>
              <a:off x="7375129"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249" name="Google Shape;249;p31"/>
            <p:cNvCxnSpPr/>
            <p:nvPr/>
          </p:nvCxnSpPr>
          <p:spPr>
            <a:xfrm>
              <a:off x="7381934"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250" name="Google Shape;250;p31"/>
            <p:cNvCxnSpPr/>
            <p:nvPr/>
          </p:nvCxnSpPr>
          <p:spPr>
            <a:xfrm>
              <a:off x="760156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51" name="Google Shape;251;p31"/>
            <p:cNvCxnSpPr/>
            <p:nvPr/>
          </p:nvCxnSpPr>
          <p:spPr>
            <a:xfrm>
              <a:off x="7431068"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52" name="Google Shape;252;p31"/>
            <p:cNvCxnSpPr/>
            <p:nvPr/>
          </p:nvCxnSpPr>
          <p:spPr>
            <a:xfrm>
              <a:off x="7792116"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53" name="Google Shape;253;p31"/>
            <p:cNvSpPr/>
            <p:nvPr/>
          </p:nvSpPr>
          <p:spPr>
            <a:xfrm rot="-5400000">
              <a:off x="8105309"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4" name="Google Shape;254;p31"/>
            <p:cNvSpPr/>
            <p:nvPr/>
          </p:nvSpPr>
          <p:spPr>
            <a:xfrm>
              <a:off x="8033183"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5" name="Google Shape;255;p31"/>
            <p:cNvSpPr/>
            <p:nvPr/>
          </p:nvSpPr>
          <p:spPr>
            <a:xfrm>
              <a:off x="8034273"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6" name="Google Shape;256;p31"/>
            <p:cNvSpPr/>
            <p:nvPr/>
          </p:nvSpPr>
          <p:spPr>
            <a:xfrm>
              <a:off x="8337670"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7" name="Google Shape;257;p31"/>
            <p:cNvSpPr/>
            <p:nvPr/>
          </p:nvSpPr>
          <p:spPr>
            <a:xfrm>
              <a:off x="8222553"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8" name="Google Shape;258;p31"/>
            <p:cNvCxnSpPr/>
            <p:nvPr/>
          </p:nvCxnSpPr>
          <p:spPr>
            <a:xfrm>
              <a:off x="8033183"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259" name="Google Shape;259;p31"/>
            <p:cNvCxnSpPr/>
            <p:nvPr/>
          </p:nvCxnSpPr>
          <p:spPr>
            <a:xfrm>
              <a:off x="8039988"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260" name="Google Shape;260;p31"/>
            <p:cNvCxnSpPr/>
            <p:nvPr/>
          </p:nvCxnSpPr>
          <p:spPr>
            <a:xfrm>
              <a:off x="8259615"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61" name="Google Shape;261;p31"/>
            <p:cNvCxnSpPr/>
            <p:nvPr/>
          </p:nvCxnSpPr>
          <p:spPr>
            <a:xfrm>
              <a:off x="8089123"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62" name="Google Shape;262;p31"/>
            <p:cNvCxnSpPr/>
            <p:nvPr/>
          </p:nvCxnSpPr>
          <p:spPr>
            <a:xfrm>
              <a:off x="8450170"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63" name="Google Shape;263;p31"/>
            <p:cNvSpPr/>
            <p:nvPr/>
          </p:nvSpPr>
          <p:spPr>
            <a:xfrm>
              <a:off x="9134248"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4" name="Google Shape;264;p31"/>
            <p:cNvCxnSpPr/>
            <p:nvPr/>
          </p:nvCxnSpPr>
          <p:spPr>
            <a:xfrm rot="10800000">
              <a:off x="9139740"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265" name="Google Shape;265;p31"/>
            <p:cNvCxnSpPr/>
            <p:nvPr/>
          </p:nvCxnSpPr>
          <p:spPr>
            <a:xfrm>
              <a:off x="914690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66" name="Google Shape;266;p31"/>
            <p:cNvCxnSpPr/>
            <p:nvPr/>
          </p:nvCxnSpPr>
          <p:spPr>
            <a:xfrm>
              <a:off x="9173233"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67" name="Google Shape;267;p31"/>
            <p:cNvSpPr/>
            <p:nvPr/>
          </p:nvSpPr>
          <p:spPr>
            <a:xfrm rot="-5400000">
              <a:off x="8670208"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8" name="Google Shape;268;p31"/>
            <p:cNvSpPr/>
            <p:nvPr/>
          </p:nvSpPr>
          <p:spPr>
            <a:xfrm>
              <a:off x="8598085"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9" name="Google Shape;269;p31"/>
            <p:cNvSpPr/>
            <p:nvPr/>
          </p:nvSpPr>
          <p:spPr>
            <a:xfrm>
              <a:off x="8599174"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0" name="Google Shape;270;p31"/>
            <p:cNvSpPr/>
            <p:nvPr/>
          </p:nvSpPr>
          <p:spPr>
            <a:xfrm>
              <a:off x="8902569"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1" name="Google Shape;271;p31"/>
            <p:cNvSpPr/>
            <p:nvPr/>
          </p:nvSpPr>
          <p:spPr>
            <a:xfrm>
              <a:off x="8787455"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2" name="Google Shape;272;p31"/>
            <p:cNvCxnSpPr/>
            <p:nvPr/>
          </p:nvCxnSpPr>
          <p:spPr>
            <a:xfrm>
              <a:off x="8598085"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273" name="Google Shape;273;p31"/>
            <p:cNvCxnSpPr/>
            <p:nvPr/>
          </p:nvCxnSpPr>
          <p:spPr>
            <a:xfrm>
              <a:off x="8604891"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274" name="Google Shape;274;p31"/>
            <p:cNvCxnSpPr/>
            <p:nvPr/>
          </p:nvCxnSpPr>
          <p:spPr>
            <a:xfrm>
              <a:off x="8824518"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75" name="Google Shape;275;p31"/>
            <p:cNvCxnSpPr/>
            <p:nvPr/>
          </p:nvCxnSpPr>
          <p:spPr>
            <a:xfrm>
              <a:off x="865402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76" name="Google Shape;276;p31"/>
            <p:cNvCxnSpPr/>
            <p:nvPr/>
          </p:nvCxnSpPr>
          <p:spPr>
            <a:xfrm>
              <a:off x="9015072"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77" name="Google Shape;277;p31"/>
            <p:cNvSpPr/>
            <p:nvPr/>
          </p:nvSpPr>
          <p:spPr>
            <a:xfrm rot="-5400000">
              <a:off x="9328264"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8" name="Google Shape;278;p31"/>
            <p:cNvSpPr/>
            <p:nvPr/>
          </p:nvSpPr>
          <p:spPr>
            <a:xfrm>
              <a:off x="9256140"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9" name="Google Shape;279;p31"/>
            <p:cNvSpPr/>
            <p:nvPr/>
          </p:nvSpPr>
          <p:spPr>
            <a:xfrm>
              <a:off x="9257229"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0" name="Google Shape;280;p31"/>
            <p:cNvSpPr/>
            <p:nvPr/>
          </p:nvSpPr>
          <p:spPr>
            <a:xfrm>
              <a:off x="9560626"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1" name="Google Shape;281;p31"/>
            <p:cNvSpPr/>
            <p:nvPr/>
          </p:nvSpPr>
          <p:spPr>
            <a:xfrm>
              <a:off x="9445510"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2" name="Google Shape;282;p31"/>
            <p:cNvCxnSpPr/>
            <p:nvPr/>
          </p:nvCxnSpPr>
          <p:spPr>
            <a:xfrm>
              <a:off x="9256140"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283" name="Google Shape;283;p31"/>
            <p:cNvCxnSpPr/>
            <p:nvPr/>
          </p:nvCxnSpPr>
          <p:spPr>
            <a:xfrm>
              <a:off x="9262945"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284" name="Google Shape;284;p31"/>
            <p:cNvCxnSpPr/>
            <p:nvPr/>
          </p:nvCxnSpPr>
          <p:spPr>
            <a:xfrm>
              <a:off x="9482572"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85" name="Google Shape;285;p31"/>
            <p:cNvCxnSpPr/>
            <p:nvPr/>
          </p:nvCxnSpPr>
          <p:spPr>
            <a:xfrm>
              <a:off x="9312079"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86" name="Google Shape;286;p31"/>
            <p:cNvCxnSpPr/>
            <p:nvPr/>
          </p:nvCxnSpPr>
          <p:spPr>
            <a:xfrm>
              <a:off x="9673126" y="210033"/>
              <a:ext cx="0" cy="23612"/>
            </a:xfrm>
            <a:prstGeom prst="straightConnector1">
              <a:avLst/>
            </a:prstGeom>
            <a:noFill/>
            <a:ln w="9525" cap="flat" cmpd="sng">
              <a:solidFill>
                <a:srgbClr val="4C4F66"/>
              </a:solidFill>
              <a:prstDash val="solid"/>
              <a:round/>
              <a:headEnd type="none" w="med" len="med"/>
              <a:tailEnd type="none" w="med" len="med"/>
            </a:ln>
          </p:spPr>
        </p:cxnSp>
        <p:grpSp>
          <p:nvGrpSpPr>
            <p:cNvPr id="287" name="Google Shape;287;p31"/>
            <p:cNvGrpSpPr/>
            <p:nvPr/>
          </p:nvGrpSpPr>
          <p:grpSpPr>
            <a:xfrm>
              <a:off x="18662" y="11740"/>
              <a:ext cx="12159901" cy="380753"/>
              <a:chOff x="106946700" y="108727875"/>
              <a:chExt cx="5592651" cy="175166"/>
            </a:xfrm>
          </p:grpSpPr>
          <p:sp>
            <p:nvSpPr>
              <p:cNvPr id="288" name="Google Shape;288;p31"/>
              <p:cNvSpPr/>
              <p:nvPr/>
            </p:nvSpPr>
            <p:spPr>
              <a:xfrm>
                <a:off x="111459559"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9" name="Google Shape;289;p31"/>
              <p:cNvCxnSpPr/>
              <p:nvPr/>
            </p:nvCxnSpPr>
            <p:spPr>
              <a:xfrm>
                <a:off x="11148418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290" name="Google Shape;290;p31"/>
              <p:cNvCxnSpPr/>
              <p:nvPr/>
            </p:nvCxnSpPr>
            <p:spPr>
              <a:xfrm>
                <a:off x="11149694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291" name="Google Shape;291;p31"/>
              <p:cNvCxnSpPr/>
              <p:nvPr/>
            </p:nvCxnSpPr>
            <p:spPr>
              <a:xfrm rot="10800000">
                <a:off x="111459559"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292" name="Google Shape;292;p31"/>
              <p:cNvCxnSpPr/>
              <p:nvPr/>
            </p:nvCxnSpPr>
            <p:spPr>
              <a:xfrm>
                <a:off x="11151069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293" name="Google Shape;293;p31"/>
              <p:cNvCxnSpPr/>
              <p:nvPr/>
            </p:nvCxnSpPr>
            <p:spPr>
              <a:xfrm>
                <a:off x="11152346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294" name="Google Shape;294;p31"/>
              <p:cNvCxnSpPr/>
              <p:nvPr/>
            </p:nvCxnSpPr>
            <p:spPr>
              <a:xfrm>
                <a:off x="111471693"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295" name="Google Shape;295;p31"/>
              <p:cNvCxnSpPr/>
              <p:nvPr/>
            </p:nvCxnSpPr>
            <p:spPr>
              <a:xfrm rot="10800000">
                <a:off x="111459559"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296" name="Google Shape;296;p31"/>
              <p:cNvCxnSpPr/>
              <p:nvPr/>
            </p:nvCxnSpPr>
            <p:spPr>
              <a:xfrm rot="10800000">
                <a:off x="111459559"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297" name="Google Shape;297;p31"/>
              <p:cNvSpPr/>
              <p:nvPr/>
            </p:nvSpPr>
            <p:spPr>
              <a:xfrm>
                <a:off x="11159909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8" name="Google Shape;298;p31"/>
              <p:cNvCxnSpPr/>
              <p:nvPr/>
            </p:nvCxnSpPr>
            <p:spPr>
              <a:xfrm>
                <a:off x="11162372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299" name="Google Shape;299;p31"/>
              <p:cNvCxnSpPr/>
              <p:nvPr/>
            </p:nvCxnSpPr>
            <p:spPr>
              <a:xfrm>
                <a:off x="11163648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00" name="Google Shape;300;p31"/>
              <p:cNvCxnSpPr/>
              <p:nvPr/>
            </p:nvCxnSpPr>
            <p:spPr>
              <a:xfrm rot="10800000">
                <a:off x="11159909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01" name="Google Shape;301;p31"/>
              <p:cNvCxnSpPr/>
              <p:nvPr/>
            </p:nvCxnSpPr>
            <p:spPr>
              <a:xfrm>
                <a:off x="11165023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02" name="Google Shape;302;p31"/>
              <p:cNvCxnSpPr/>
              <p:nvPr/>
            </p:nvCxnSpPr>
            <p:spPr>
              <a:xfrm>
                <a:off x="11166300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03" name="Google Shape;303;p31"/>
              <p:cNvCxnSpPr/>
              <p:nvPr/>
            </p:nvCxnSpPr>
            <p:spPr>
              <a:xfrm>
                <a:off x="11161123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04" name="Google Shape;304;p31"/>
              <p:cNvCxnSpPr/>
              <p:nvPr/>
            </p:nvCxnSpPr>
            <p:spPr>
              <a:xfrm rot="10800000">
                <a:off x="11159909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05" name="Google Shape;305;p31"/>
              <p:cNvCxnSpPr/>
              <p:nvPr/>
            </p:nvCxnSpPr>
            <p:spPr>
              <a:xfrm rot="10800000">
                <a:off x="11159909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06" name="Google Shape;306;p31"/>
              <p:cNvSpPr/>
              <p:nvPr/>
            </p:nvSpPr>
            <p:spPr>
              <a:xfrm>
                <a:off x="11176221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7" name="Google Shape;307;p31"/>
              <p:cNvCxnSpPr/>
              <p:nvPr/>
            </p:nvCxnSpPr>
            <p:spPr>
              <a:xfrm>
                <a:off x="11178683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08" name="Google Shape;308;p31"/>
              <p:cNvCxnSpPr/>
              <p:nvPr/>
            </p:nvCxnSpPr>
            <p:spPr>
              <a:xfrm>
                <a:off x="11179960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09" name="Google Shape;309;p31"/>
              <p:cNvCxnSpPr/>
              <p:nvPr/>
            </p:nvCxnSpPr>
            <p:spPr>
              <a:xfrm rot="10800000">
                <a:off x="11176221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10" name="Google Shape;310;p31"/>
              <p:cNvCxnSpPr/>
              <p:nvPr/>
            </p:nvCxnSpPr>
            <p:spPr>
              <a:xfrm>
                <a:off x="11181335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11" name="Google Shape;311;p31"/>
              <p:cNvCxnSpPr/>
              <p:nvPr/>
            </p:nvCxnSpPr>
            <p:spPr>
              <a:xfrm>
                <a:off x="11182611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12" name="Google Shape;312;p31"/>
              <p:cNvCxnSpPr/>
              <p:nvPr/>
            </p:nvCxnSpPr>
            <p:spPr>
              <a:xfrm>
                <a:off x="11177434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13" name="Google Shape;313;p31"/>
              <p:cNvCxnSpPr/>
              <p:nvPr/>
            </p:nvCxnSpPr>
            <p:spPr>
              <a:xfrm rot="10800000">
                <a:off x="11176221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14" name="Google Shape;314;p31"/>
              <p:cNvCxnSpPr/>
              <p:nvPr/>
            </p:nvCxnSpPr>
            <p:spPr>
              <a:xfrm rot="10800000">
                <a:off x="11176221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15" name="Google Shape;315;p31"/>
              <p:cNvSpPr/>
              <p:nvPr/>
            </p:nvSpPr>
            <p:spPr>
              <a:xfrm>
                <a:off x="11190175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6" name="Google Shape;316;p31"/>
              <p:cNvCxnSpPr/>
              <p:nvPr/>
            </p:nvCxnSpPr>
            <p:spPr>
              <a:xfrm>
                <a:off x="11192637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17" name="Google Shape;317;p31"/>
              <p:cNvCxnSpPr/>
              <p:nvPr/>
            </p:nvCxnSpPr>
            <p:spPr>
              <a:xfrm>
                <a:off x="11193914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18" name="Google Shape;318;p31"/>
              <p:cNvCxnSpPr/>
              <p:nvPr/>
            </p:nvCxnSpPr>
            <p:spPr>
              <a:xfrm rot="10800000">
                <a:off x="11190175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19" name="Google Shape;319;p31"/>
              <p:cNvCxnSpPr/>
              <p:nvPr/>
            </p:nvCxnSpPr>
            <p:spPr>
              <a:xfrm>
                <a:off x="11195289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20" name="Google Shape;320;p31"/>
              <p:cNvCxnSpPr/>
              <p:nvPr/>
            </p:nvCxnSpPr>
            <p:spPr>
              <a:xfrm>
                <a:off x="11196565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21" name="Google Shape;321;p31"/>
              <p:cNvCxnSpPr/>
              <p:nvPr/>
            </p:nvCxnSpPr>
            <p:spPr>
              <a:xfrm>
                <a:off x="11191388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22" name="Google Shape;322;p31"/>
              <p:cNvCxnSpPr/>
              <p:nvPr/>
            </p:nvCxnSpPr>
            <p:spPr>
              <a:xfrm rot="10800000">
                <a:off x="11190175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23" name="Google Shape;323;p31"/>
              <p:cNvCxnSpPr/>
              <p:nvPr/>
            </p:nvCxnSpPr>
            <p:spPr>
              <a:xfrm rot="10800000">
                <a:off x="11190175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24" name="Google Shape;324;p31"/>
              <p:cNvSpPr/>
              <p:nvPr/>
            </p:nvSpPr>
            <p:spPr>
              <a:xfrm>
                <a:off x="11202202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5" name="Google Shape;325;p31"/>
              <p:cNvCxnSpPr/>
              <p:nvPr/>
            </p:nvCxnSpPr>
            <p:spPr>
              <a:xfrm>
                <a:off x="11204665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26" name="Google Shape;326;p31"/>
              <p:cNvCxnSpPr/>
              <p:nvPr/>
            </p:nvCxnSpPr>
            <p:spPr>
              <a:xfrm>
                <a:off x="11205941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27" name="Google Shape;327;p31"/>
              <p:cNvCxnSpPr/>
              <p:nvPr/>
            </p:nvCxnSpPr>
            <p:spPr>
              <a:xfrm rot="10800000">
                <a:off x="11202202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28" name="Google Shape;328;p31"/>
              <p:cNvCxnSpPr/>
              <p:nvPr/>
            </p:nvCxnSpPr>
            <p:spPr>
              <a:xfrm>
                <a:off x="11207316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29" name="Google Shape;329;p31"/>
              <p:cNvCxnSpPr/>
              <p:nvPr/>
            </p:nvCxnSpPr>
            <p:spPr>
              <a:xfrm>
                <a:off x="11208593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30" name="Google Shape;330;p31"/>
              <p:cNvCxnSpPr/>
              <p:nvPr/>
            </p:nvCxnSpPr>
            <p:spPr>
              <a:xfrm>
                <a:off x="11203416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31" name="Google Shape;331;p31"/>
              <p:cNvCxnSpPr/>
              <p:nvPr/>
            </p:nvCxnSpPr>
            <p:spPr>
              <a:xfrm rot="10800000">
                <a:off x="11202202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32" name="Google Shape;332;p31"/>
              <p:cNvCxnSpPr/>
              <p:nvPr/>
            </p:nvCxnSpPr>
            <p:spPr>
              <a:xfrm rot="10800000">
                <a:off x="11202202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33" name="Google Shape;333;p31"/>
              <p:cNvSpPr/>
              <p:nvPr/>
            </p:nvSpPr>
            <p:spPr>
              <a:xfrm>
                <a:off x="112161567"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4" name="Google Shape;334;p31"/>
              <p:cNvCxnSpPr/>
              <p:nvPr/>
            </p:nvCxnSpPr>
            <p:spPr>
              <a:xfrm>
                <a:off x="11218618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35" name="Google Shape;335;p31"/>
              <p:cNvCxnSpPr/>
              <p:nvPr/>
            </p:nvCxnSpPr>
            <p:spPr>
              <a:xfrm>
                <a:off x="11219895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36" name="Google Shape;336;p31"/>
              <p:cNvCxnSpPr/>
              <p:nvPr/>
            </p:nvCxnSpPr>
            <p:spPr>
              <a:xfrm rot="10800000">
                <a:off x="112161567"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37" name="Google Shape;337;p31"/>
              <p:cNvCxnSpPr/>
              <p:nvPr/>
            </p:nvCxnSpPr>
            <p:spPr>
              <a:xfrm>
                <a:off x="11221270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38" name="Google Shape;338;p31"/>
              <p:cNvCxnSpPr/>
              <p:nvPr/>
            </p:nvCxnSpPr>
            <p:spPr>
              <a:xfrm>
                <a:off x="11222546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39" name="Google Shape;339;p31"/>
              <p:cNvCxnSpPr/>
              <p:nvPr/>
            </p:nvCxnSpPr>
            <p:spPr>
              <a:xfrm>
                <a:off x="11217370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40" name="Google Shape;340;p31"/>
              <p:cNvCxnSpPr/>
              <p:nvPr/>
            </p:nvCxnSpPr>
            <p:spPr>
              <a:xfrm rot="10800000">
                <a:off x="112161567"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41" name="Google Shape;341;p31"/>
              <p:cNvCxnSpPr/>
              <p:nvPr/>
            </p:nvCxnSpPr>
            <p:spPr>
              <a:xfrm rot="10800000">
                <a:off x="112161567"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42" name="Google Shape;342;p31"/>
              <p:cNvSpPr/>
              <p:nvPr/>
            </p:nvSpPr>
            <p:spPr>
              <a:xfrm>
                <a:off x="11232468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3" name="Google Shape;343;p31"/>
              <p:cNvCxnSpPr/>
              <p:nvPr/>
            </p:nvCxnSpPr>
            <p:spPr>
              <a:xfrm>
                <a:off x="11234930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44" name="Google Shape;344;p31"/>
              <p:cNvCxnSpPr/>
              <p:nvPr/>
            </p:nvCxnSpPr>
            <p:spPr>
              <a:xfrm>
                <a:off x="11236207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45" name="Google Shape;345;p31"/>
              <p:cNvCxnSpPr/>
              <p:nvPr/>
            </p:nvCxnSpPr>
            <p:spPr>
              <a:xfrm rot="10800000">
                <a:off x="11232468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46" name="Google Shape;346;p31"/>
              <p:cNvCxnSpPr/>
              <p:nvPr/>
            </p:nvCxnSpPr>
            <p:spPr>
              <a:xfrm>
                <a:off x="11237582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47" name="Google Shape;347;p31"/>
              <p:cNvCxnSpPr/>
              <p:nvPr/>
            </p:nvCxnSpPr>
            <p:spPr>
              <a:xfrm>
                <a:off x="11238858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48" name="Google Shape;348;p31"/>
              <p:cNvCxnSpPr/>
              <p:nvPr/>
            </p:nvCxnSpPr>
            <p:spPr>
              <a:xfrm>
                <a:off x="11233681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49" name="Google Shape;349;p31"/>
              <p:cNvCxnSpPr/>
              <p:nvPr/>
            </p:nvCxnSpPr>
            <p:spPr>
              <a:xfrm rot="10800000">
                <a:off x="11232468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50" name="Google Shape;350;p31"/>
              <p:cNvCxnSpPr/>
              <p:nvPr/>
            </p:nvCxnSpPr>
            <p:spPr>
              <a:xfrm rot="10800000">
                <a:off x="11232468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51" name="Google Shape;351;p31"/>
              <p:cNvSpPr/>
              <p:nvPr/>
            </p:nvSpPr>
            <p:spPr>
              <a:xfrm>
                <a:off x="11246422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2" name="Google Shape;352;p31"/>
              <p:cNvCxnSpPr/>
              <p:nvPr/>
            </p:nvCxnSpPr>
            <p:spPr>
              <a:xfrm>
                <a:off x="11248884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53" name="Google Shape;353;p31"/>
              <p:cNvCxnSpPr/>
              <p:nvPr/>
            </p:nvCxnSpPr>
            <p:spPr>
              <a:xfrm>
                <a:off x="11250161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54" name="Google Shape;354;p31"/>
              <p:cNvCxnSpPr/>
              <p:nvPr/>
            </p:nvCxnSpPr>
            <p:spPr>
              <a:xfrm rot="10800000">
                <a:off x="11246422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55" name="Google Shape;355;p31"/>
              <p:cNvCxnSpPr/>
              <p:nvPr/>
            </p:nvCxnSpPr>
            <p:spPr>
              <a:xfrm>
                <a:off x="11251536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56" name="Google Shape;356;p31"/>
              <p:cNvCxnSpPr/>
              <p:nvPr/>
            </p:nvCxnSpPr>
            <p:spPr>
              <a:xfrm>
                <a:off x="11252812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57" name="Google Shape;357;p31"/>
              <p:cNvCxnSpPr/>
              <p:nvPr/>
            </p:nvCxnSpPr>
            <p:spPr>
              <a:xfrm>
                <a:off x="11247635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58" name="Google Shape;358;p31"/>
              <p:cNvCxnSpPr/>
              <p:nvPr/>
            </p:nvCxnSpPr>
            <p:spPr>
              <a:xfrm rot="10800000">
                <a:off x="11246422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59" name="Google Shape;359;p31"/>
              <p:cNvCxnSpPr/>
              <p:nvPr/>
            </p:nvCxnSpPr>
            <p:spPr>
              <a:xfrm rot="10800000">
                <a:off x="11246422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60" name="Google Shape;360;p31"/>
              <p:cNvSpPr/>
              <p:nvPr/>
            </p:nvSpPr>
            <p:spPr>
              <a:xfrm>
                <a:off x="110330629"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1" name="Google Shape;361;p31"/>
              <p:cNvCxnSpPr/>
              <p:nvPr/>
            </p:nvCxnSpPr>
            <p:spPr>
              <a:xfrm>
                <a:off x="11035525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62" name="Google Shape;362;p31"/>
              <p:cNvCxnSpPr/>
              <p:nvPr/>
            </p:nvCxnSpPr>
            <p:spPr>
              <a:xfrm>
                <a:off x="11036801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63" name="Google Shape;363;p31"/>
              <p:cNvCxnSpPr/>
              <p:nvPr/>
            </p:nvCxnSpPr>
            <p:spPr>
              <a:xfrm rot="10800000">
                <a:off x="110330629"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64" name="Google Shape;364;p31"/>
              <p:cNvCxnSpPr/>
              <p:nvPr/>
            </p:nvCxnSpPr>
            <p:spPr>
              <a:xfrm>
                <a:off x="11038176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65" name="Google Shape;365;p31"/>
              <p:cNvCxnSpPr/>
              <p:nvPr/>
            </p:nvCxnSpPr>
            <p:spPr>
              <a:xfrm>
                <a:off x="11039453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66" name="Google Shape;366;p31"/>
              <p:cNvCxnSpPr/>
              <p:nvPr/>
            </p:nvCxnSpPr>
            <p:spPr>
              <a:xfrm>
                <a:off x="110342763"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67" name="Google Shape;367;p31"/>
              <p:cNvCxnSpPr/>
              <p:nvPr/>
            </p:nvCxnSpPr>
            <p:spPr>
              <a:xfrm rot="10800000">
                <a:off x="110330629"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68" name="Google Shape;368;p31"/>
              <p:cNvCxnSpPr/>
              <p:nvPr/>
            </p:nvCxnSpPr>
            <p:spPr>
              <a:xfrm rot="10800000">
                <a:off x="110330629"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69" name="Google Shape;369;p31"/>
              <p:cNvSpPr/>
              <p:nvPr/>
            </p:nvSpPr>
            <p:spPr>
              <a:xfrm>
                <a:off x="11047016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0" name="Google Shape;370;p31"/>
              <p:cNvCxnSpPr/>
              <p:nvPr/>
            </p:nvCxnSpPr>
            <p:spPr>
              <a:xfrm>
                <a:off x="11049479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71" name="Google Shape;371;p31"/>
              <p:cNvCxnSpPr/>
              <p:nvPr/>
            </p:nvCxnSpPr>
            <p:spPr>
              <a:xfrm>
                <a:off x="11050755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72" name="Google Shape;372;p31"/>
              <p:cNvCxnSpPr/>
              <p:nvPr/>
            </p:nvCxnSpPr>
            <p:spPr>
              <a:xfrm rot="10800000">
                <a:off x="11047016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73" name="Google Shape;373;p31"/>
              <p:cNvCxnSpPr/>
              <p:nvPr/>
            </p:nvCxnSpPr>
            <p:spPr>
              <a:xfrm>
                <a:off x="11052130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74" name="Google Shape;374;p31"/>
              <p:cNvCxnSpPr/>
              <p:nvPr/>
            </p:nvCxnSpPr>
            <p:spPr>
              <a:xfrm>
                <a:off x="11053407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75" name="Google Shape;375;p31"/>
              <p:cNvCxnSpPr/>
              <p:nvPr/>
            </p:nvCxnSpPr>
            <p:spPr>
              <a:xfrm>
                <a:off x="11048230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76" name="Google Shape;376;p31"/>
              <p:cNvCxnSpPr/>
              <p:nvPr/>
            </p:nvCxnSpPr>
            <p:spPr>
              <a:xfrm rot="10800000">
                <a:off x="11047016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77" name="Google Shape;377;p31"/>
              <p:cNvCxnSpPr/>
              <p:nvPr/>
            </p:nvCxnSpPr>
            <p:spPr>
              <a:xfrm rot="10800000">
                <a:off x="11047016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78" name="Google Shape;378;p31"/>
              <p:cNvSpPr/>
              <p:nvPr/>
            </p:nvSpPr>
            <p:spPr>
              <a:xfrm>
                <a:off x="11063328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9" name="Google Shape;379;p31"/>
              <p:cNvCxnSpPr/>
              <p:nvPr/>
            </p:nvCxnSpPr>
            <p:spPr>
              <a:xfrm>
                <a:off x="11065790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80" name="Google Shape;380;p31"/>
              <p:cNvCxnSpPr/>
              <p:nvPr/>
            </p:nvCxnSpPr>
            <p:spPr>
              <a:xfrm>
                <a:off x="11067067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81" name="Google Shape;381;p31"/>
              <p:cNvCxnSpPr/>
              <p:nvPr/>
            </p:nvCxnSpPr>
            <p:spPr>
              <a:xfrm rot="10800000">
                <a:off x="11063328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82" name="Google Shape;382;p31"/>
              <p:cNvCxnSpPr/>
              <p:nvPr/>
            </p:nvCxnSpPr>
            <p:spPr>
              <a:xfrm>
                <a:off x="11068442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83" name="Google Shape;383;p31"/>
              <p:cNvCxnSpPr/>
              <p:nvPr/>
            </p:nvCxnSpPr>
            <p:spPr>
              <a:xfrm>
                <a:off x="11069718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84" name="Google Shape;384;p31"/>
              <p:cNvCxnSpPr/>
              <p:nvPr/>
            </p:nvCxnSpPr>
            <p:spPr>
              <a:xfrm>
                <a:off x="11064541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85" name="Google Shape;385;p31"/>
              <p:cNvCxnSpPr/>
              <p:nvPr/>
            </p:nvCxnSpPr>
            <p:spPr>
              <a:xfrm rot="10800000">
                <a:off x="11063328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86" name="Google Shape;386;p31"/>
              <p:cNvCxnSpPr/>
              <p:nvPr/>
            </p:nvCxnSpPr>
            <p:spPr>
              <a:xfrm rot="10800000">
                <a:off x="11063328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87" name="Google Shape;387;p31"/>
              <p:cNvSpPr/>
              <p:nvPr/>
            </p:nvSpPr>
            <p:spPr>
              <a:xfrm>
                <a:off x="11077282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8" name="Google Shape;388;p31"/>
              <p:cNvCxnSpPr/>
              <p:nvPr/>
            </p:nvCxnSpPr>
            <p:spPr>
              <a:xfrm>
                <a:off x="11079744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89" name="Google Shape;389;p31"/>
              <p:cNvCxnSpPr/>
              <p:nvPr/>
            </p:nvCxnSpPr>
            <p:spPr>
              <a:xfrm>
                <a:off x="11081021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90" name="Google Shape;390;p31"/>
              <p:cNvCxnSpPr/>
              <p:nvPr/>
            </p:nvCxnSpPr>
            <p:spPr>
              <a:xfrm rot="10800000">
                <a:off x="11077282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91" name="Google Shape;391;p31"/>
              <p:cNvCxnSpPr/>
              <p:nvPr/>
            </p:nvCxnSpPr>
            <p:spPr>
              <a:xfrm>
                <a:off x="11082396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92" name="Google Shape;392;p31"/>
              <p:cNvCxnSpPr/>
              <p:nvPr/>
            </p:nvCxnSpPr>
            <p:spPr>
              <a:xfrm>
                <a:off x="11083672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93" name="Google Shape;393;p31"/>
              <p:cNvCxnSpPr/>
              <p:nvPr/>
            </p:nvCxnSpPr>
            <p:spPr>
              <a:xfrm>
                <a:off x="11078495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94" name="Google Shape;394;p31"/>
              <p:cNvCxnSpPr/>
              <p:nvPr/>
            </p:nvCxnSpPr>
            <p:spPr>
              <a:xfrm rot="10800000">
                <a:off x="11077282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395" name="Google Shape;395;p31"/>
              <p:cNvCxnSpPr/>
              <p:nvPr/>
            </p:nvCxnSpPr>
            <p:spPr>
              <a:xfrm rot="10800000">
                <a:off x="11077282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396" name="Google Shape;396;p31"/>
              <p:cNvSpPr/>
              <p:nvPr/>
            </p:nvSpPr>
            <p:spPr>
              <a:xfrm>
                <a:off x="11089309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7" name="Google Shape;397;p31"/>
              <p:cNvCxnSpPr/>
              <p:nvPr/>
            </p:nvCxnSpPr>
            <p:spPr>
              <a:xfrm>
                <a:off x="11091772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98" name="Google Shape;398;p31"/>
              <p:cNvCxnSpPr/>
              <p:nvPr/>
            </p:nvCxnSpPr>
            <p:spPr>
              <a:xfrm>
                <a:off x="11093048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399" name="Google Shape;399;p31"/>
              <p:cNvCxnSpPr/>
              <p:nvPr/>
            </p:nvCxnSpPr>
            <p:spPr>
              <a:xfrm rot="10800000">
                <a:off x="11089309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400" name="Google Shape;400;p31"/>
              <p:cNvCxnSpPr/>
              <p:nvPr/>
            </p:nvCxnSpPr>
            <p:spPr>
              <a:xfrm>
                <a:off x="11094423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01" name="Google Shape;401;p31"/>
              <p:cNvCxnSpPr/>
              <p:nvPr/>
            </p:nvCxnSpPr>
            <p:spPr>
              <a:xfrm>
                <a:off x="11095700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02" name="Google Shape;402;p31"/>
              <p:cNvCxnSpPr/>
              <p:nvPr/>
            </p:nvCxnSpPr>
            <p:spPr>
              <a:xfrm>
                <a:off x="11090523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03" name="Google Shape;403;p31"/>
              <p:cNvCxnSpPr/>
              <p:nvPr/>
            </p:nvCxnSpPr>
            <p:spPr>
              <a:xfrm rot="10800000">
                <a:off x="11089309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404" name="Google Shape;404;p31"/>
              <p:cNvCxnSpPr/>
              <p:nvPr/>
            </p:nvCxnSpPr>
            <p:spPr>
              <a:xfrm rot="10800000">
                <a:off x="11089309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405" name="Google Shape;405;p31"/>
              <p:cNvSpPr/>
              <p:nvPr/>
            </p:nvSpPr>
            <p:spPr>
              <a:xfrm>
                <a:off x="111032637"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6" name="Google Shape;406;p31"/>
              <p:cNvCxnSpPr/>
              <p:nvPr/>
            </p:nvCxnSpPr>
            <p:spPr>
              <a:xfrm>
                <a:off x="11105725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07" name="Google Shape;407;p31"/>
              <p:cNvCxnSpPr/>
              <p:nvPr/>
            </p:nvCxnSpPr>
            <p:spPr>
              <a:xfrm>
                <a:off x="11107002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08" name="Google Shape;408;p31"/>
              <p:cNvCxnSpPr/>
              <p:nvPr/>
            </p:nvCxnSpPr>
            <p:spPr>
              <a:xfrm rot="10800000">
                <a:off x="111032637"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409" name="Google Shape;409;p31"/>
              <p:cNvCxnSpPr/>
              <p:nvPr/>
            </p:nvCxnSpPr>
            <p:spPr>
              <a:xfrm>
                <a:off x="11108377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10" name="Google Shape;410;p31"/>
              <p:cNvCxnSpPr/>
              <p:nvPr/>
            </p:nvCxnSpPr>
            <p:spPr>
              <a:xfrm>
                <a:off x="11109653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11" name="Google Shape;411;p31"/>
              <p:cNvCxnSpPr/>
              <p:nvPr/>
            </p:nvCxnSpPr>
            <p:spPr>
              <a:xfrm>
                <a:off x="11104477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12" name="Google Shape;412;p31"/>
              <p:cNvCxnSpPr/>
              <p:nvPr/>
            </p:nvCxnSpPr>
            <p:spPr>
              <a:xfrm rot="10800000">
                <a:off x="111032637"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413" name="Google Shape;413;p31"/>
              <p:cNvCxnSpPr/>
              <p:nvPr/>
            </p:nvCxnSpPr>
            <p:spPr>
              <a:xfrm rot="10800000">
                <a:off x="111032637"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414" name="Google Shape;414;p31"/>
              <p:cNvSpPr/>
              <p:nvPr/>
            </p:nvSpPr>
            <p:spPr>
              <a:xfrm>
                <a:off x="11119575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5" name="Google Shape;415;p31"/>
              <p:cNvCxnSpPr/>
              <p:nvPr/>
            </p:nvCxnSpPr>
            <p:spPr>
              <a:xfrm>
                <a:off x="11122037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16" name="Google Shape;416;p31"/>
              <p:cNvCxnSpPr/>
              <p:nvPr/>
            </p:nvCxnSpPr>
            <p:spPr>
              <a:xfrm>
                <a:off x="11123314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17" name="Google Shape;417;p31"/>
              <p:cNvCxnSpPr/>
              <p:nvPr/>
            </p:nvCxnSpPr>
            <p:spPr>
              <a:xfrm rot="10800000">
                <a:off x="11119575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418" name="Google Shape;418;p31"/>
              <p:cNvCxnSpPr/>
              <p:nvPr/>
            </p:nvCxnSpPr>
            <p:spPr>
              <a:xfrm>
                <a:off x="11124689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19" name="Google Shape;419;p31"/>
              <p:cNvCxnSpPr/>
              <p:nvPr/>
            </p:nvCxnSpPr>
            <p:spPr>
              <a:xfrm>
                <a:off x="11125965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20" name="Google Shape;420;p31"/>
              <p:cNvCxnSpPr/>
              <p:nvPr/>
            </p:nvCxnSpPr>
            <p:spPr>
              <a:xfrm>
                <a:off x="11120788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21" name="Google Shape;421;p31"/>
              <p:cNvCxnSpPr/>
              <p:nvPr/>
            </p:nvCxnSpPr>
            <p:spPr>
              <a:xfrm rot="10800000">
                <a:off x="11119575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422" name="Google Shape;422;p31"/>
              <p:cNvCxnSpPr/>
              <p:nvPr/>
            </p:nvCxnSpPr>
            <p:spPr>
              <a:xfrm rot="10800000">
                <a:off x="11119575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423" name="Google Shape;423;p31"/>
              <p:cNvSpPr/>
              <p:nvPr/>
            </p:nvSpPr>
            <p:spPr>
              <a:xfrm>
                <a:off x="11133529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4" name="Google Shape;424;p31"/>
              <p:cNvCxnSpPr/>
              <p:nvPr/>
            </p:nvCxnSpPr>
            <p:spPr>
              <a:xfrm>
                <a:off x="11135991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25" name="Google Shape;425;p31"/>
              <p:cNvCxnSpPr/>
              <p:nvPr/>
            </p:nvCxnSpPr>
            <p:spPr>
              <a:xfrm>
                <a:off x="11137268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26" name="Google Shape;426;p31"/>
              <p:cNvCxnSpPr/>
              <p:nvPr/>
            </p:nvCxnSpPr>
            <p:spPr>
              <a:xfrm rot="10800000">
                <a:off x="11133529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427" name="Google Shape;427;p31"/>
              <p:cNvCxnSpPr/>
              <p:nvPr/>
            </p:nvCxnSpPr>
            <p:spPr>
              <a:xfrm>
                <a:off x="11138643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28" name="Google Shape;428;p31"/>
              <p:cNvCxnSpPr/>
              <p:nvPr/>
            </p:nvCxnSpPr>
            <p:spPr>
              <a:xfrm>
                <a:off x="11139919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29" name="Google Shape;429;p31"/>
              <p:cNvCxnSpPr/>
              <p:nvPr/>
            </p:nvCxnSpPr>
            <p:spPr>
              <a:xfrm>
                <a:off x="11134742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430" name="Google Shape;430;p31"/>
              <p:cNvCxnSpPr/>
              <p:nvPr/>
            </p:nvCxnSpPr>
            <p:spPr>
              <a:xfrm rot="10800000">
                <a:off x="11133529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431" name="Google Shape;431;p31"/>
              <p:cNvCxnSpPr/>
              <p:nvPr/>
            </p:nvCxnSpPr>
            <p:spPr>
              <a:xfrm rot="10800000">
                <a:off x="11133529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432" name="Google Shape;432;p31"/>
              <p:cNvSpPr/>
              <p:nvPr/>
            </p:nvSpPr>
            <p:spPr>
              <a:xfrm>
                <a:off x="10946371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3" name="Google Shape;433;p31"/>
              <p:cNvCxnSpPr/>
              <p:nvPr/>
            </p:nvCxnSpPr>
            <p:spPr>
              <a:xfrm rot="10800000">
                <a:off x="10946624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434" name="Google Shape;434;p31"/>
              <p:cNvCxnSpPr/>
              <p:nvPr/>
            </p:nvCxnSpPr>
            <p:spPr>
              <a:xfrm>
                <a:off x="10946953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435" name="Google Shape;435;p31"/>
              <p:cNvCxnSpPr/>
              <p:nvPr/>
            </p:nvCxnSpPr>
            <p:spPr>
              <a:xfrm>
                <a:off x="10948164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436" name="Google Shape;436;p31"/>
              <p:cNvSpPr/>
              <p:nvPr/>
            </p:nvSpPr>
            <p:spPr>
              <a:xfrm rot="-5400000">
                <a:off x="10925027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37" name="Google Shape;437;p31"/>
              <p:cNvSpPr/>
              <p:nvPr/>
            </p:nvSpPr>
            <p:spPr>
              <a:xfrm>
                <a:off x="10921712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38" name="Google Shape;438;p31"/>
              <p:cNvSpPr/>
              <p:nvPr/>
            </p:nvSpPr>
            <p:spPr>
              <a:xfrm>
                <a:off x="10921762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39" name="Google Shape;439;p31"/>
              <p:cNvGrpSpPr/>
              <p:nvPr/>
            </p:nvGrpSpPr>
            <p:grpSpPr>
              <a:xfrm>
                <a:off x="109217621" y="108840663"/>
                <a:ext cx="75127" cy="51682"/>
                <a:chOff x="109544032" y="110081764"/>
                <a:chExt cx="141684" cy="90634"/>
              </a:xfrm>
            </p:grpSpPr>
            <p:sp>
              <p:nvSpPr>
                <p:cNvPr id="440" name="Google Shape;440;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1" name="Google Shape;441;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42" name="Google Shape;442;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43" name="Google Shape;443;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444" name="Google Shape;444;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45" name="Google Shape;445;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46" name="Google Shape;446;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47" name="Google Shape;447;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448" name="Google Shape;448;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449" name="Google Shape;449;p31"/>
              <p:cNvSpPr/>
              <p:nvPr/>
            </p:nvSpPr>
            <p:spPr>
              <a:xfrm>
                <a:off x="10935716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50" name="Google Shape;450;p31"/>
              <p:cNvGrpSpPr/>
              <p:nvPr/>
            </p:nvGrpSpPr>
            <p:grpSpPr>
              <a:xfrm>
                <a:off x="109357160" y="108840663"/>
                <a:ext cx="75127" cy="51682"/>
                <a:chOff x="109807194" y="110081764"/>
                <a:chExt cx="141684" cy="90634"/>
              </a:xfrm>
            </p:grpSpPr>
            <p:sp>
              <p:nvSpPr>
                <p:cNvPr id="451" name="Google Shape;451;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2" name="Google Shape;452;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53" name="Google Shape;453;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54" name="Google Shape;454;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455" name="Google Shape;455;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56" name="Google Shape;456;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57" name="Google Shape;457;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58" name="Google Shape;458;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459" name="Google Shape;459;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460" name="Google Shape;460;p31"/>
              <p:cNvSpPr/>
              <p:nvPr/>
            </p:nvSpPr>
            <p:spPr>
              <a:xfrm>
                <a:off x="10930421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61" name="Google Shape;461;p31"/>
              <p:cNvCxnSpPr/>
              <p:nvPr/>
            </p:nvCxnSpPr>
            <p:spPr>
              <a:xfrm>
                <a:off x="10921712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462" name="Google Shape;462;p31"/>
              <p:cNvCxnSpPr/>
              <p:nvPr/>
            </p:nvCxnSpPr>
            <p:spPr>
              <a:xfrm>
                <a:off x="10922025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463" name="Google Shape;463;p31"/>
              <p:cNvCxnSpPr/>
              <p:nvPr/>
            </p:nvCxnSpPr>
            <p:spPr>
              <a:xfrm>
                <a:off x="10932126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464" name="Google Shape;464;p31"/>
              <p:cNvCxnSpPr/>
              <p:nvPr/>
            </p:nvCxnSpPr>
            <p:spPr>
              <a:xfrm>
                <a:off x="10924284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465" name="Google Shape;465;p31"/>
              <p:cNvCxnSpPr/>
              <p:nvPr/>
            </p:nvCxnSpPr>
            <p:spPr>
              <a:xfrm>
                <a:off x="10940890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466" name="Google Shape;466;p31"/>
              <p:cNvSpPr/>
              <p:nvPr/>
            </p:nvSpPr>
            <p:spPr>
              <a:xfrm rot="-5400000">
                <a:off x="10955292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67" name="Google Shape;467;p31"/>
              <p:cNvSpPr/>
              <p:nvPr/>
            </p:nvSpPr>
            <p:spPr>
              <a:xfrm>
                <a:off x="10951977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68" name="Google Shape;468;p31"/>
              <p:cNvSpPr/>
              <p:nvPr/>
            </p:nvSpPr>
            <p:spPr>
              <a:xfrm>
                <a:off x="10952027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69" name="Google Shape;469;p31"/>
              <p:cNvGrpSpPr/>
              <p:nvPr/>
            </p:nvGrpSpPr>
            <p:grpSpPr>
              <a:xfrm>
                <a:off x="109520277" y="108840663"/>
                <a:ext cx="75127" cy="51682"/>
                <a:chOff x="109544032" y="110081764"/>
                <a:chExt cx="141684" cy="90634"/>
              </a:xfrm>
            </p:grpSpPr>
            <p:sp>
              <p:nvSpPr>
                <p:cNvPr id="470" name="Google Shape;470;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71" name="Google Shape;471;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72" name="Google Shape;472;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73" name="Google Shape;473;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474" name="Google Shape;474;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75" name="Google Shape;475;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76" name="Google Shape;476;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77" name="Google Shape;477;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478" name="Google Shape;478;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479" name="Google Shape;479;p31"/>
              <p:cNvSpPr/>
              <p:nvPr/>
            </p:nvSpPr>
            <p:spPr>
              <a:xfrm>
                <a:off x="10965981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80" name="Google Shape;480;p31"/>
              <p:cNvGrpSpPr/>
              <p:nvPr/>
            </p:nvGrpSpPr>
            <p:grpSpPr>
              <a:xfrm>
                <a:off x="109659817" y="108840663"/>
                <a:ext cx="75127" cy="51682"/>
                <a:chOff x="109807194" y="110081764"/>
                <a:chExt cx="141684" cy="90634"/>
              </a:xfrm>
            </p:grpSpPr>
            <p:sp>
              <p:nvSpPr>
                <p:cNvPr id="481" name="Google Shape;481;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82" name="Google Shape;482;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83" name="Google Shape;483;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84" name="Google Shape;484;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485" name="Google Shape;485;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86" name="Google Shape;486;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87" name="Google Shape;487;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488" name="Google Shape;488;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489" name="Google Shape;489;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490" name="Google Shape;490;p31"/>
              <p:cNvSpPr/>
              <p:nvPr/>
            </p:nvSpPr>
            <p:spPr>
              <a:xfrm>
                <a:off x="10960687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91" name="Google Shape;491;p31"/>
              <p:cNvCxnSpPr/>
              <p:nvPr/>
            </p:nvCxnSpPr>
            <p:spPr>
              <a:xfrm>
                <a:off x="10951977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492" name="Google Shape;492;p31"/>
              <p:cNvCxnSpPr/>
              <p:nvPr/>
            </p:nvCxnSpPr>
            <p:spPr>
              <a:xfrm>
                <a:off x="10952290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493" name="Google Shape;493;p31"/>
              <p:cNvCxnSpPr/>
              <p:nvPr/>
            </p:nvCxnSpPr>
            <p:spPr>
              <a:xfrm>
                <a:off x="10962391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494" name="Google Shape;494;p31"/>
              <p:cNvCxnSpPr/>
              <p:nvPr/>
            </p:nvCxnSpPr>
            <p:spPr>
              <a:xfrm>
                <a:off x="10954550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495" name="Google Shape;495;p31"/>
              <p:cNvCxnSpPr/>
              <p:nvPr/>
            </p:nvCxnSpPr>
            <p:spPr>
              <a:xfrm>
                <a:off x="10971155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496" name="Google Shape;496;p31"/>
              <p:cNvSpPr/>
              <p:nvPr/>
            </p:nvSpPr>
            <p:spPr>
              <a:xfrm>
                <a:off x="11002618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97" name="Google Shape;497;p31"/>
              <p:cNvCxnSpPr/>
              <p:nvPr/>
            </p:nvCxnSpPr>
            <p:spPr>
              <a:xfrm rot="10800000">
                <a:off x="11002871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498" name="Google Shape;498;p31"/>
              <p:cNvCxnSpPr/>
              <p:nvPr/>
            </p:nvCxnSpPr>
            <p:spPr>
              <a:xfrm>
                <a:off x="11003200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499" name="Google Shape;499;p31"/>
              <p:cNvCxnSpPr/>
              <p:nvPr/>
            </p:nvCxnSpPr>
            <p:spPr>
              <a:xfrm>
                <a:off x="11004411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500" name="Google Shape;500;p31"/>
              <p:cNvSpPr/>
              <p:nvPr/>
            </p:nvSpPr>
            <p:spPr>
              <a:xfrm rot="-5400000">
                <a:off x="10981274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501" name="Google Shape;501;p31"/>
              <p:cNvSpPr/>
              <p:nvPr/>
            </p:nvSpPr>
            <p:spPr>
              <a:xfrm>
                <a:off x="10977958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502" name="Google Shape;502;p31"/>
              <p:cNvSpPr/>
              <p:nvPr/>
            </p:nvSpPr>
            <p:spPr>
              <a:xfrm>
                <a:off x="10978009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503" name="Google Shape;503;p31"/>
              <p:cNvGrpSpPr/>
              <p:nvPr/>
            </p:nvGrpSpPr>
            <p:grpSpPr>
              <a:xfrm>
                <a:off x="109780090" y="108840663"/>
                <a:ext cx="75127" cy="51682"/>
                <a:chOff x="109544032" y="110081764"/>
                <a:chExt cx="141684" cy="90634"/>
              </a:xfrm>
            </p:grpSpPr>
            <p:sp>
              <p:nvSpPr>
                <p:cNvPr id="504" name="Google Shape;504;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05" name="Google Shape;505;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06" name="Google Shape;506;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07" name="Google Shape;507;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08" name="Google Shape;508;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09" name="Google Shape;509;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10" name="Google Shape;510;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11" name="Google Shape;511;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12" name="Google Shape;512;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513" name="Google Shape;513;p31"/>
              <p:cNvSpPr/>
              <p:nvPr/>
            </p:nvSpPr>
            <p:spPr>
              <a:xfrm>
                <a:off x="10991962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514" name="Google Shape;514;p31"/>
              <p:cNvGrpSpPr/>
              <p:nvPr/>
            </p:nvGrpSpPr>
            <p:grpSpPr>
              <a:xfrm>
                <a:off x="109919629" y="108840663"/>
                <a:ext cx="75127" cy="51682"/>
                <a:chOff x="109807194" y="110081764"/>
                <a:chExt cx="141684" cy="90634"/>
              </a:xfrm>
            </p:grpSpPr>
            <p:sp>
              <p:nvSpPr>
                <p:cNvPr id="515" name="Google Shape;515;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16" name="Google Shape;516;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17" name="Google Shape;517;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18" name="Google Shape;518;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19" name="Google Shape;519;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20" name="Google Shape;520;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21" name="Google Shape;521;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22" name="Google Shape;522;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23" name="Google Shape;523;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524" name="Google Shape;524;p31"/>
              <p:cNvSpPr/>
              <p:nvPr/>
            </p:nvSpPr>
            <p:spPr>
              <a:xfrm>
                <a:off x="10986668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25" name="Google Shape;525;p31"/>
              <p:cNvCxnSpPr/>
              <p:nvPr/>
            </p:nvCxnSpPr>
            <p:spPr>
              <a:xfrm>
                <a:off x="10977958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526" name="Google Shape;526;p31"/>
              <p:cNvCxnSpPr/>
              <p:nvPr/>
            </p:nvCxnSpPr>
            <p:spPr>
              <a:xfrm>
                <a:off x="10978271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527" name="Google Shape;527;p31"/>
              <p:cNvCxnSpPr/>
              <p:nvPr/>
            </p:nvCxnSpPr>
            <p:spPr>
              <a:xfrm>
                <a:off x="10988373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528" name="Google Shape;528;p31"/>
              <p:cNvCxnSpPr/>
              <p:nvPr/>
            </p:nvCxnSpPr>
            <p:spPr>
              <a:xfrm>
                <a:off x="10980531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529" name="Google Shape;529;p31"/>
              <p:cNvCxnSpPr/>
              <p:nvPr/>
            </p:nvCxnSpPr>
            <p:spPr>
              <a:xfrm>
                <a:off x="10997137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530" name="Google Shape;530;p31"/>
              <p:cNvSpPr/>
              <p:nvPr/>
            </p:nvSpPr>
            <p:spPr>
              <a:xfrm rot="-5400000">
                <a:off x="11011539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531" name="Google Shape;531;p31"/>
              <p:cNvSpPr/>
              <p:nvPr/>
            </p:nvSpPr>
            <p:spPr>
              <a:xfrm>
                <a:off x="11008224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532" name="Google Shape;532;p31"/>
              <p:cNvSpPr/>
              <p:nvPr/>
            </p:nvSpPr>
            <p:spPr>
              <a:xfrm>
                <a:off x="11008274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533" name="Google Shape;533;p31"/>
              <p:cNvGrpSpPr/>
              <p:nvPr/>
            </p:nvGrpSpPr>
            <p:grpSpPr>
              <a:xfrm>
                <a:off x="110082746" y="108840663"/>
                <a:ext cx="75127" cy="51682"/>
                <a:chOff x="109544032" y="110081764"/>
                <a:chExt cx="141684" cy="90634"/>
              </a:xfrm>
            </p:grpSpPr>
            <p:sp>
              <p:nvSpPr>
                <p:cNvPr id="534" name="Google Shape;534;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35" name="Google Shape;535;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36" name="Google Shape;536;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37" name="Google Shape;537;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38" name="Google Shape;538;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39" name="Google Shape;539;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40" name="Google Shape;540;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41" name="Google Shape;541;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42" name="Google Shape;542;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543" name="Google Shape;543;p31"/>
              <p:cNvSpPr/>
              <p:nvPr/>
            </p:nvSpPr>
            <p:spPr>
              <a:xfrm>
                <a:off x="11022228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544" name="Google Shape;544;p31"/>
              <p:cNvGrpSpPr/>
              <p:nvPr/>
            </p:nvGrpSpPr>
            <p:grpSpPr>
              <a:xfrm>
                <a:off x="110222286" y="108840663"/>
                <a:ext cx="75127" cy="51682"/>
                <a:chOff x="109807194" y="110081764"/>
                <a:chExt cx="141684" cy="90634"/>
              </a:xfrm>
            </p:grpSpPr>
            <p:sp>
              <p:nvSpPr>
                <p:cNvPr id="545" name="Google Shape;545;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46" name="Google Shape;546;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47" name="Google Shape;547;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48" name="Google Shape;548;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49" name="Google Shape;549;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50" name="Google Shape;550;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51" name="Google Shape;551;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52" name="Google Shape;552;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53" name="Google Shape;553;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554" name="Google Shape;554;p31"/>
              <p:cNvSpPr/>
              <p:nvPr/>
            </p:nvSpPr>
            <p:spPr>
              <a:xfrm>
                <a:off x="11016934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55" name="Google Shape;555;p31"/>
              <p:cNvCxnSpPr/>
              <p:nvPr/>
            </p:nvCxnSpPr>
            <p:spPr>
              <a:xfrm>
                <a:off x="11008224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556" name="Google Shape;556;p31"/>
              <p:cNvCxnSpPr/>
              <p:nvPr/>
            </p:nvCxnSpPr>
            <p:spPr>
              <a:xfrm>
                <a:off x="11008537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557" name="Google Shape;557;p31"/>
              <p:cNvCxnSpPr/>
              <p:nvPr/>
            </p:nvCxnSpPr>
            <p:spPr>
              <a:xfrm>
                <a:off x="11018638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558" name="Google Shape;558;p31"/>
              <p:cNvCxnSpPr/>
              <p:nvPr/>
            </p:nvCxnSpPr>
            <p:spPr>
              <a:xfrm>
                <a:off x="11010797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559" name="Google Shape;559;p31"/>
              <p:cNvCxnSpPr/>
              <p:nvPr/>
            </p:nvCxnSpPr>
            <p:spPr>
              <a:xfrm>
                <a:off x="110274028"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560" name="Google Shape;560;p31"/>
              <p:cNvSpPr/>
              <p:nvPr/>
            </p:nvSpPr>
            <p:spPr>
              <a:xfrm>
                <a:off x="10832222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61" name="Google Shape;561;p31"/>
              <p:cNvCxnSpPr/>
              <p:nvPr/>
            </p:nvCxnSpPr>
            <p:spPr>
              <a:xfrm rot="10800000">
                <a:off x="10832475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562" name="Google Shape;562;p31"/>
              <p:cNvCxnSpPr/>
              <p:nvPr/>
            </p:nvCxnSpPr>
            <p:spPr>
              <a:xfrm>
                <a:off x="10832804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563" name="Google Shape;563;p31"/>
              <p:cNvCxnSpPr/>
              <p:nvPr/>
            </p:nvCxnSpPr>
            <p:spPr>
              <a:xfrm>
                <a:off x="10834015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564" name="Google Shape;564;p31"/>
              <p:cNvSpPr/>
              <p:nvPr/>
            </p:nvSpPr>
            <p:spPr>
              <a:xfrm rot="-5400000">
                <a:off x="10810878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565" name="Google Shape;565;p31"/>
              <p:cNvSpPr/>
              <p:nvPr/>
            </p:nvSpPr>
            <p:spPr>
              <a:xfrm>
                <a:off x="10807563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566" name="Google Shape;566;p31"/>
              <p:cNvSpPr/>
              <p:nvPr/>
            </p:nvSpPr>
            <p:spPr>
              <a:xfrm>
                <a:off x="10807613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567" name="Google Shape;567;p31"/>
              <p:cNvGrpSpPr/>
              <p:nvPr/>
            </p:nvGrpSpPr>
            <p:grpSpPr>
              <a:xfrm>
                <a:off x="108076131" y="108840663"/>
                <a:ext cx="75127" cy="51682"/>
                <a:chOff x="109544032" y="110081764"/>
                <a:chExt cx="141684" cy="90634"/>
              </a:xfrm>
            </p:grpSpPr>
            <p:sp>
              <p:nvSpPr>
                <p:cNvPr id="568" name="Google Shape;568;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69" name="Google Shape;569;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70" name="Google Shape;570;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71" name="Google Shape;571;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72" name="Google Shape;572;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73" name="Google Shape;573;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74" name="Google Shape;574;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75" name="Google Shape;575;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76" name="Google Shape;576;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577" name="Google Shape;577;p31"/>
              <p:cNvSpPr/>
              <p:nvPr/>
            </p:nvSpPr>
            <p:spPr>
              <a:xfrm>
                <a:off x="10821567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578" name="Google Shape;578;p31"/>
              <p:cNvGrpSpPr/>
              <p:nvPr/>
            </p:nvGrpSpPr>
            <p:grpSpPr>
              <a:xfrm>
                <a:off x="108215670" y="108840663"/>
                <a:ext cx="75127" cy="51682"/>
                <a:chOff x="109807194" y="110081764"/>
                <a:chExt cx="141684" cy="90634"/>
              </a:xfrm>
            </p:grpSpPr>
            <p:sp>
              <p:nvSpPr>
                <p:cNvPr id="579" name="Google Shape;579;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80" name="Google Shape;580;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81" name="Google Shape;581;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82" name="Google Shape;582;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83" name="Google Shape;583;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84" name="Google Shape;584;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85" name="Google Shape;585;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586" name="Google Shape;586;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587" name="Google Shape;587;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588" name="Google Shape;588;p31"/>
              <p:cNvSpPr/>
              <p:nvPr/>
            </p:nvSpPr>
            <p:spPr>
              <a:xfrm>
                <a:off x="10816272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89" name="Google Shape;589;p31"/>
              <p:cNvCxnSpPr/>
              <p:nvPr/>
            </p:nvCxnSpPr>
            <p:spPr>
              <a:xfrm>
                <a:off x="10807563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590" name="Google Shape;590;p31"/>
              <p:cNvCxnSpPr/>
              <p:nvPr/>
            </p:nvCxnSpPr>
            <p:spPr>
              <a:xfrm>
                <a:off x="10807876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591" name="Google Shape;591;p31"/>
              <p:cNvCxnSpPr/>
              <p:nvPr/>
            </p:nvCxnSpPr>
            <p:spPr>
              <a:xfrm>
                <a:off x="10817977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592" name="Google Shape;592;p31"/>
              <p:cNvCxnSpPr/>
              <p:nvPr/>
            </p:nvCxnSpPr>
            <p:spPr>
              <a:xfrm>
                <a:off x="10810135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593" name="Google Shape;593;p31"/>
              <p:cNvCxnSpPr/>
              <p:nvPr/>
            </p:nvCxnSpPr>
            <p:spPr>
              <a:xfrm>
                <a:off x="10826741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594" name="Google Shape;594;p31"/>
              <p:cNvSpPr/>
              <p:nvPr/>
            </p:nvSpPr>
            <p:spPr>
              <a:xfrm rot="-5400000">
                <a:off x="10841143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595" name="Google Shape;595;p31"/>
              <p:cNvSpPr/>
              <p:nvPr/>
            </p:nvSpPr>
            <p:spPr>
              <a:xfrm>
                <a:off x="10837828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596" name="Google Shape;596;p31"/>
              <p:cNvSpPr/>
              <p:nvPr/>
            </p:nvSpPr>
            <p:spPr>
              <a:xfrm>
                <a:off x="10837878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597" name="Google Shape;597;p31"/>
              <p:cNvGrpSpPr/>
              <p:nvPr/>
            </p:nvGrpSpPr>
            <p:grpSpPr>
              <a:xfrm>
                <a:off x="108378787" y="108840663"/>
                <a:ext cx="75127" cy="51682"/>
                <a:chOff x="109544032" y="110081764"/>
                <a:chExt cx="141684" cy="90634"/>
              </a:xfrm>
            </p:grpSpPr>
            <p:sp>
              <p:nvSpPr>
                <p:cNvPr id="598" name="Google Shape;598;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99" name="Google Shape;599;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00" name="Google Shape;600;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01" name="Google Shape;601;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02" name="Google Shape;602;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03" name="Google Shape;603;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04" name="Google Shape;604;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05" name="Google Shape;605;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06" name="Google Shape;606;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607" name="Google Shape;607;p31"/>
              <p:cNvSpPr/>
              <p:nvPr/>
            </p:nvSpPr>
            <p:spPr>
              <a:xfrm>
                <a:off x="10851832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608" name="Google Shape;608;p31"/>
              <p:cNvGrpSpPr/>
              <p:nvPr/>
            </p:nvGrpSpPr>
            <p:grpSpPr>
              <a:xfrm>
                <a:off x="108518327" y="108840663"/>
                <a:ext cx="75127" cy="51682"/>
                <a:chOff x="109807194" y="110081764"/>
                <a:chExt cx="141684" cy="90634"/>
              </a:xfrm>
            </p:grpSpPr>
            <p:sp>
              <p:nvSpPr>
                <p:cNvPr id="609" name="Google Shape;609;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10" name="Google Shape;610;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11" name="Google Shape;611;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12" name="Google Shape;612;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13" name="Google Shape;613;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14" name="Google Shape;614;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15" name="Google Shape;615;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16" name="Google Shape;616;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17" name="Google Shape;617;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618" name="Google Shape;618;p31"/>
              <p:cNvSpPr/>
              <p:nvPr/>
            </p:nvSpPr>
            <p:spPr>
              <a:xfrm>
                <a:off x="10846538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19" name="Google Shape;619;p31"/>
              <p:cNvCxnSpPr/>
              <p:nvPr/>
            </p:nvCxnSpPr>
            <p:spPr>
              <a:xfrm>
                <a:off x="10837828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620" name="Google Shape;620;p31"/>
              <p:cNvCxnSpPr/>
              <p:nvPr/>
            </p:nvCxnSpPr>
            <p:spPr>
              <a:xfrm>
                <a:off x="10838141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621" name="Google Shape;621;p31"/>
              <p:cNvCxnSpPr/>
              <p:nvPr/>
            </p:nvCxnSpPr>
            <p:spPr>
              <a:xfrm>
                <a:off x="10848242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622" name="Google Shape;622;p31"/>
              <p:cNvCxnSpPr/>
              <p:nvPr/>
            </p:nvCxnSpPr>
            <p:spPr>
              <a:xfrm>
                <a:off x="10840401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623" name="Google Shape;623;p31"/>
              <p:cNvCxnSpPr/>
              <p:nvPr/>
            </p:nvCxnSpPr>
            <p:spPr>
              <a:xfrm>
                <a:off x="10857006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624" name="Google Shape;624;p31"/>
              <p:cNvSpPr/>
              <p:nvPr/>
            </p:nvSpPr>
            <p:spPr>
              <a:xfrm>
                <a:off x="10888469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25" name="Google Shape;625;p31"/>
              <p:cNvCxnSpPr/>
              <p:nvPr/>
            </p:nvCxnSpPr>
            <p:spPr>
              <a:xfrm rot="10800000">
                <a:off x="10888722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626" name="Google Shape;626;p31"/>
              <p:cNvCxnSpPr/>
              <p:nvPr/>
            </p:nvCxnSpPr>
            <p:spPr>
              <a:xfrm>
                <a:off x="10889051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627" name="Google Shape;627;p31"/>
              <p:cNvCxnSpPr/>
              <p:nvPr/>
            </p:nvCxnSpPr>
            <p:spPr>
              <a:xfrm>
                <a:off x="10890262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628" name="Google Shape;628;p31"/>
              <p:cNvSpPr/>
              <p:nvPr/>
            </p:nvSpPr>
            <p:spPr>
              <a:xfrm rot="-5400000">
                <a:off x="10867125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629" name="Google Shape;629;p31"/>
              <p:cNvSpPr/>
              <p:nvPr/>
            </p:nvSpPr>
            <p:spPr>
              <a:xfrm>
                <a:off x="10863809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630" name="Google Shape;630;p31"/>
              <p:cNvSpPr/>
              <p:nvPr/>
            </p:nvSpPr>
            <p:spPr>
              <a:xfrm>
                <a:off x="10863860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631" name="Google Shape;631;p31"/>
              <p:cNvGrpSpPr/>
              <p:nvPr/>
            </p:nvGrpSpPr>
            <p:grpSpPr>
              <a:xfrm>
                <a:off x="108638600" y="108840663"/>
                <a:ext cx="75127" cy="51682"/>
                <a:chOff x="109544032" y="110081764"/>
                <a:chExt cx="141684" cy="90634"/>
              </a:xfrm>
            </p:grpSpPr>
            <p:sp>
              <p:nvSpPr>
                <p:cNvPr id="632" name="Google Shape;632;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33" name="Google Shape;633;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34" name="Google Shape;634;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35" name="Google Shape;635;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36" name="Google Shape;636;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37" name="Google Shape;637;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38" name="Google Shape;638;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39" name="Google Shape;639;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40" name="Google Shape;640;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641" name="Google Shape;641;p31"/>
              <p:cNvSpPr/>
              <p:nvPr/>
            </p:nvSpPr>
            <p:spPr>
              <a:xfrm>
                <a:off x="10877813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642" name="Google Shape;642;p31"/>
              <p:cNvGrpSpPr/>
              <p:nvPr/>
            </p:nvGrpSpPr>
            <p:grpSpPr>
              <a:xfrm>
                <a:off x="108778139" y="108840663"/>
                <a:ext cx="75127" cy="51682"/>
                <a:chOff x="109807194" y="110081764"/>
                <a:chExt cx="141684" cy="90634"/>
              </a:xfrm>
            </p:grpSpPr>
            <p:sp>
              <p:nvSpPr>
                <p:cNvPr id="643" name="Google Shape;643;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44" name="Google Shape;644;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45" name="Google Shape;645;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46" name="Google Shape;646;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47" name="Google Shape;647;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48" name="Google Shape;648;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49" name="Google Shape;649;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50" name="Google Shape;650;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51" name="Google Shape;651;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652" name="Google Shape;652;p31"/>
              <p:cNvSpPr/>
              <p:nvPr/>
            </p:nvSpPr>
            <p:spPr>
              <a:xfrm>
                <a:off x="10872519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53" name="Google Shape;653;p31"/>
              <p:cNvCxnSpPr/>
              <p:nvPr/>
            </p:nvCxnSpPr>
            <p:spPr>
              <a:xfrm>
                <a:off x="10863809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654" name="Google Shape;654;p31"/>
              <p:cNvCxnSpPr/>
              <p:nvPr/>
            </p:nvCxnSpPr>
            <p:spPr>
              <a:xfrm>
                <a:off x="10864122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655" name="Google Shape;655;p31"/>
              <p:cNvCxnSpPr/>
              <p:nvPr/>
            </p:nvCxnSpPr>
            <p:spPr>
              <a:xfrm>
                <a:off x="10874224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656" name="Google Shape;656;p31"/>
              <p:cNvCxnSpPr/>
              <p:nvPr/>
            </p:nvCxnSpPr>
            <p:spPr>
              <a:xfrm>
                <a:off x="10866382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657" name="Google Shape;657;p31"/>
              <p:cNvCxnSpPr/>
              <p:nvPr/>
            </p:nvCxnSpPr>
            <p:spPr>
              <a:xfrm>
                <a:off x="10882988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658" name="Google Shape;658;p31"/>
              <p:cNvSpPr/>
              <p:nvPr/>
            </p:nvSpPr>
            <p:spPr>
              <a:xfrm rot="-5400000">
                <a:off x="10897390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659" name="Google Shape;659;p31"/>
              <p:cNvSpPr/>
              <p:nvPr/>
            </p:nvSpPr>
            <p:spPr>
              <a:xfrm>
                <a:off x="10894075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660" name="Google Shape;660;p31"/>
              <p:cNvSpPr/>
              <p:nvPr/>
            </p:nvSpPr>
            <p:spPr>
              <a:xfrm>
                <a:off x="10894125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661" name="Google Shape;661;p31"/>
              <p:cNvGrpSpPr/>
              <p:nvPr/>
            </p:nvGrpSpPr>
            <p:grpSpPr>
              <a:xfrm>
                <a:off x="108941256" y="108840663"/>
                <a:ext cx="75127" cy="51682"/>
                <a:chOff x="109544032" y="110081764"/>
                <a:chExt cx="141684" cy="90634"/>
              </a:xfrm>
            </p:grpSpPr>
            <p:sp>
              <p:nvSpPr>
                <p:cNvPr id="662" name="Google Shape;662;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63" name="Google Shape;663;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64" name="Google Shape;664;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65" name="Google Shape;665;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66" name="Google Shape;666;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67" name="Google Shape;667;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68" name="Google Shape;668;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69" name="Google Shape;669;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70" name="Google Shape;670;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671" name="Google Shape;671;p31"/>
              <p:cNvSpPr/>
              <p:nvPr/>
            </p:nvSpPr>
            <p:spPr>
              <a:xfrm>
                <a:off x="10908079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672" name="Google Shape;672;p31"/>
              <p:cNvGrpSpPr/>
              <p:nvPr/>
            </p:nvGrpSpPr>
            <p:grpSpPr>
              <a:xfrm>
                <a:off x="109080796" y="108840663"/>
                <a:ext cx="75127" cy="51682"/>
                <a:chOff x="109807194" y="110081764"/>
                <a:chExt cx="141684" cy="90634"/>
              </a:xfrm>
            </p:grpSpPr>
            <p:sp>
              <p:nvSpPr>
                <p:cNvPr id="673" name="Google Shape;673;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74" name="Google Shape;674;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75" name="Google Shape;675;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76" name="Google Shape;676;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77" name="Google Shape;677;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78" name="Google Shape;678;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79" name="Google Shape;679;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80" name="Google Shape;680;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681" name="Google Shape;681;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682" name="Google Shape;682;p31"/>
              <p:cNvSpPr/>
              <p:nvPr/>
            </p:nvSpPr>
            <p:spPr>
              <a:xfrm>
                <a:off x="10902785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83" name="Google Shape;683;p31"/>
              <p:cNvCxnSpPr/>
              <p:nvPr/>
            </p:nvCxnSpPr>
            <p:spPr>
              <a:xfrm>
                <a:off x="10894075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684" name="Google Shape;684;p31"/>
              <p:cNvCxnSpPr/>
              <p:nvPr/>
            </p:nvCxnSpPr>
            <p:spPr>
              <a:xfrm>
                <a:off x="10894388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685" name="Google Shape;685;p31"/>
              <p:cNvCxnSpPr/>
              <p:nvPr/>
            </p:nvCxnSpPr>
            <p:spPr>
              <a:xfrm>
                <a:off x="10904489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686" name="Google Shape;686;p31"/>
              <p:cNvCxnSpPr/>
              <p:nvPr/>
            </p:nvCxnSpPr>
            <p:spPr>
              <a:xfrm>
                <a:off x="10896648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687" name="Google Shape;687;p31"/>
              <p:cNvCxnSpPr/>
              <p:nvPr/>
            </p:nvCxnSpPr>
            <p:spPr>
              <a:xfrm>
                <a:off x="109132538"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688" name="Google Shape;688;p31"/>
              <p:cNvSpPr/>
              <p:nvPr/>
            </p:nvSpPr>
            <p:spPr>
              <a:xfrm>
                <a:off x="10719329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89" name="Google Shape;689;p31"/>
              <p:cNvCxnSpPr/>
              <p:nvPr/>
            </p:nvCxnSpPr>
            <p:spPr>
              <a:xfrm rot="10800000">
                <a:off x="10719582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690" name="Google Shape;690;p31"/>
              <p:cNvCxnSpPr/>
              <p:nvPr/>
            </p:nvCxnSpPr>
            <p:spPr>
              <a:xfrm>
                <a:off x="10719911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691" name="Google Shape;691;p31"/>
              <p:cNvCxnSpPr/>
              <p:nvPr/>
            </p:nvCxnSpPr>
            <p:spPr>
              <a:xfrm>
                <a:off x="10721122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692" name="Google Shape;692;p31"/>
              <p:cNvSpPr/>
              <p:nvPr/>
            </p:nvSpPr>
            <p:spPr>
              <a:xfrm rot="-5400000">
                <a:off x="10697985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693" name="Google Shape;693;p31"/>
              <p:cNvSpPr/>
              <p:nvPr/>
            </p:nvSpPr>
            <p:spPr>
              <a:xfrm>
                <a:off x="10694670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694" name="Google Shape;694;p31"/>
              <p:cNvSpPr/>
              <p:nvPr/>
            </p:nvSpPr>
            <p:spPr>
              <a:xfrm>
                <a:off x="10694720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695" name="Google Shape;695;p31"/>
              <p:cNvGrpSpPr/>
              <p:nvPr/>
            </p:nvGrpSpPr>
            <p:grpSpPr>
              <a:xfrm>
                <a:off x="106947201" y="108840663"/>
                <a:ext cx="75127" cy="51682"/>
                <a:chOff x="109544032" y="110081764"/>
                <a:chExt cx="141684" cy="90634"/>
              </a:xfrm>
            </p:grpSpPr>
            <p:sp>
              <p:nvSpPr>
                <p:cNvPr id="696" name="Google Shape;696;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697" name="Google Shape;697;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98" name="Google Shape;698;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699" name="Google Shape;699;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00" name="Google Shape;700;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01" name="Google Shape;701;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02" name="Google Shape;702;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03" name="Google Shape;703;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04" name="Google Shape;704;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705" name="Google Shape;705;p31"/>
              <p:cNvSpPr/>
              <p:nvPr/>
            </p:nvSpPr>
            <p:spPr>
              <a:xfrm>
                <a:off x="10708674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706" name="Google Shape;706;p31"/>
              <p:cNvGrpSpPr/>
              <p:nvPr/>
            </p:nvGrpSpPr>
            <p:grpSpPr>
              <a:xfrm>
                <a:off x="107086740" y="108840663"/>
                <a:ext cx="75127" cy="51682"/>
                <a:chOff x="109807194" y="110081764"/>
                <a:chExt cx="141684" cy="90634"/>
              </a:xfrm>
            </p:grpSpPr>
            <p:sp>
              <p:nvSpPr>
                <p:cNvPr id="707" name="Google Shape;707;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08" name="Google Shape;708;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09" name="Google Shape;709;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10" name="Google Shape;710;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11" name="Google Shape;711;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12" name="Google Shape;712;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13" name="Google Shape;713;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14" name="Google Shape;714;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15" name="Google Shape;715;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716" name="Google Shape;716;p31"/>
              <p:cNvSpPr/>
              <p:nvPr/>
            </p:nvSpPr>
            <p:spPr>
              <a:xfrm>
                <a:off x="10703379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17" name="Google Shape;717;p31"/>
              <p:cNvCxnSpPr/>
              <p:nvPr/>
            </p:nvCxnSpPr>
            <p:spPr>
              <a:xfrm>
                <a:off x="10694670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718" name="Google Shape;718;p31"/>
              <p:cNvCxnSpPr/>
              <p:nvPr/>
            </p:nvCxnSpPr>
            <p:spPr>
              <a:xfrm>
                <a:off x="10694983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719" name="Google Shape;719;p31"/>
              <p:cNvCxnSpPr/>
              <p:nvPr/>
            </p:nvCxnSpPr>
            <p:spPr>
              <a:xfrm>
                <a:off x="10705084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720" name="Google Shape;720;p31"/>
              <p:cNvCxnSpPr/>
              <p:nvPr/>
            </p:nvCxnSpPr>
            <p:spPr>
              <a:xfrm>
                <a:off x="10697242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721" name="Google Shape;721;p31"/>
              <p:cNvCxnSpPr/>
              <p:nvPr/>
            </p:nvCxnSpPr>
            <p:spPr>
              <a:xfrm>
                <a:off x="10713848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722" name="Google Shape;722;p31"/>
              <p:cNvSpPr/>
              <p:nvPr/>
            </p:nvSpPr>
            <p:spPr>
              <a:xfrm rot="-5400000">
                <a:off x="10728250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723" name="Google Shape;723;p31"/>
              <p:cNvSpPr/>
              <p:nvPr/>
            </p:nvSpPr>
            <p:spPr>
              <a:xfrm>
                <a:off x="10724935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724" name="Google Shape;724;p31"/>
              <p:cNvSpPr/>
              <p:nvPr/>
            </p:nvSpPr>
            <p:spPr>
              <a:xfrm>
                <a:off x="10724985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725" name="Google Shape;725;p31"/>
              <p:cNvGrpSpPr/>
              <p:nvPr/>
            </p:nvGrpSpPr>
            <p:grpSpPr>
              <a:xfrm>
                <a:off x="107249857" y="108840663"/>
                <a:ext cx="75127" cy="51682"/>
                <a:chOff x="109544032" y="110081764"/>
                <a:chExt cx="141684" cy="90634"/>
              </a:xfrm>
            </p:grpSpPr>
            <p:sp>
              <p:nvSpPr>
                <p:cNvPr id="726" name="Google Shape;726;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27" name="Google Shape;727;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28" name="Google Shape;728;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29" name="Google Shape;729;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30" name="Google Shape;730;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31" name="Google Shape;731;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32" name="Google Shape;732;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33" name="Google Shape;733;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34" name="Google Shape;734;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735" name="Google Shape;735;p31"/>
              <p:cNvSpPr/>
              <p:nvPr/>
            </p:nvSpPr>
            <p:spPr>
              <a:xfrm>
                <a:off x="10738939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736" name="Google Shape;736;p31"/>
              <p:cNvGrpSpPr/>
              <p:nvPr/>
            </p:nvGrpSpPr>
            <p:grpSpPr>
              <a:xfrm>
                <a:off x="107389397" y="108840663"/>
                <a:ext cx="75127" cy="51682"/>
                <a:chOff x="109807194" y="110081764"/>
                <a:chExt cx="141684" cy="90634"/>
              </a:xfrm>
            </p:grpSpPr>
            <p:sp>
              <p:nvSpPr>
                <p:cNvPr id="737" name="Google Shape;737;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38" name="Google Shape;738;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39" name="Google Shape;739;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40" name="Google Shape;740;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41" name="Google Shape;741;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42" name="Google Shape;742;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43" name="Google Shape;743;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44" name="Google Shape;744;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45" name="Google Shape;745;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746" name="Google Shape;746;p31"/>
              <p:cNvSpPr/>
              <p:nvPr/>
            </p:nvSpPr>
            <p:spPr>
              <a:xfrm>
                <a:off x="10733645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47" name="Google Shape;747;p31"/>
              <p:cNvCxnSpPr/>
              <p:nvPr/>
            </p:nvCxnSpPr>
            <p:spPr>
              <a:xfrm>
                <a:off x="10724935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748" name="Google Shape;748;p31"/>
              <p:cNvCxnSpPr/>
              <p:nvPr/>
            </p:nvCxnSpPr>
            <p:spPr>
              <a:xfrm>
                <a:off x="10725248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749" name="Google Shape;749;p31"/>
              <p:cNvCxnSpPr/>
              <p:nvPr/>
            </p:nvCxnSpPr>
            <p:spPr>
              <a:xfrm>
                <a:off x="10735349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750" name="Google Shape;750;p31"/>
              <p:cNvCxnSpPr/>
              <p:nvPr/>
            </p:nvCxnSpPr>
            <p:spPr>
              <a:xfrm>
                <a:off x="10727508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751" name="Google Shape;751;p31"/>
              <p:cNvCxnSpPr/>
              <p:nvPr/>
            </p:nvCxnSpPr>
            <p:spPr>
              <a:xfrm>
                <a:off x="10744113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752" name="Google Shape;752;p31"/>
              <p:cNvSpPr/>
              <p:nvPr/>
            </p:nvSpPr>
            <p:spPr>
              <a:xfrm>
                <a:off x="10775576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53" name="Google Shape;753;p31"/>
              <p:cNvCxnSpPr/>
              <p:nvPr/>
            </p:nvCxnSpPr>
            <p:spPr>
              <a:xfrm rot="10800000">
                <a:off x="10775829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754" name="Google Shape;754;p31"/>
              <p:cNvCxnSpPr/>
              <p:nvPr/>
            </p:nvCxnSpPr>
            <p:spPr>
              <a:xfrm>
                <a:off x="10776158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755" name="Google Shape;755;p31"/>
              <p:cNvCxnSpPr/>
              <p:nvPr/>
            </p:nvCxnSpPr>
            <p:spPr>
              <a:xfrm>
                <a:off x="10777369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756" name="Google Shape;756;p31"/>
              <p:cNvSpPr/>
              <p:nvPr/>
            </p:nvSpPr>
            <p:spPr>
              <a:xfrm rot="-5400000">
                <a:off x="10754232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757" name="Google Shape;757;p31"/>
              <p:cNvSpPr/>
              <p:nvPr/>
            </p:nvSpPr>
            <p:spPr>
              <a:xfrm>
                <a:off x="10750916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758" name="Google Shape;758;p31"/>
              <p:cNvSpPr/>
              <p:nvPr/>
            </p:nvSpPr>
            <p:spPr>
              <a:xfrm>
                <a:off x="10750967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759" name="Google Shape;759;p31"/>
              <p:cNvGrpSpPr/>
              <p:nvPr/>
            </p:nvGrpSpPr>
            <p:grpSpPr>
              <a:xfrm>
                <a:off x="107509670" y="108840663"/>
                <a:ext cx="75127" cy="51682"/>
                <a:chOff x="109544032" y="110081764"/>
                <a:chExt cx="141684" cy="90634"/>
              </a:xfrm>
            </p:grpSpPr>
            <p:sp>
              <p:nvSpPr>
                <p:cNvPr id="760" name="Google Shape;760;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61" name="Google Shape;761;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62" name="Google Shape;762;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63" name="Google Shape;763;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64" name="Google Shape;764;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65" name="Google Shape;765;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66" name="Google Shape;766;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67" name="Google Shape;767;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68" name="Google Shape;768;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769" name="Google Shape;769;p31"/>
              <p:cNvSpPr/>
              <p:nvPr/>
            </p:nvSpPr>
            <p:spPr>
              <a:xfrm>
                <a:off x="10764920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770" name="Google Shape;770;p31"/>
              <p:cNvGrpSpPr/>
              <p:nvPr/>
            </p:nvGrpSpPr>
            <p:grpSpPr>
              <a:xfrm>
                <a:off x="107649209" y="108840663"/>
                <a:ext cx="75127" cy="51682"/>
                <a:chOff x="109807194" y="110081764"/>
                <a:chExt cx="141684" cy="90634"/>
              </a:xfrm>
            </p:grpSpPr>
            <p:sp>
              <p:nvSpPr>
                <p:cNvPr id="771" name="Google Shape;771;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72" name="Google Shape;772;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73" name="Google Shape;773;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74" name="Google Shape;774;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75" name="Google Shape;775;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76" name="Google Shape;776;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77" name="Google Shape;777;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78" name="Google Shape;778;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79" name="Google Shape;779;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780" name="Google Shape;780;p31"/>
              <p:cNvSpPr/>
              <p:nvPr/>
            </p:nvSpPr>
            <p:spPr>
              <a:xfrm>
                <a:off x="10759626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81" name="Google Shape;781;p31"/>
              <p:cNvCxnSpPr/>
              <p:nvPr/>
            </p:nvCxnSpPr>
            <p:spPr>
              <a:xfrm>
                <a:off x="10750916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782" name="Google Shape;782;p31"/>
              <p:cNvCxnSpPr/>
              <p:nvPr/>
            </p:nvCxnSpPr>
            <p:spPr>
              <a:xfrm>
                <a:off x="10751229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783" name="Google Shape;783;p31"/>
              <p:cNvCxnSpPr/>
              <p:nvPr/>
            </p:nvCxnSpPr>
            <p:spPr>
              <a:xfrm>
                <a:off x="10761331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784" name="Google Shape;784;p31"/>
              <p:cNvCxnSpPr/>
              <p:nvPr/>
            </p:nvCxnSpPr>
            <p:spPr>
              <a:xfrm>
                <a:off x="10753489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785" name="Google Shape;785;p31"/>
              <p:cNvCxnSpPr/>
              <p:nvPr/>
            </p:nvCxnSpPr>
            <p:spPr>
              <a:xfrm>
                <a:off x="10770095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786" name="Google Shape;786;p31"/>
              <p:cNvSpPr/>
              <p:nvPr/>
            </p:nvSpPr>
            <p:spPr>
              <a:xfrm rot="-5400000">
                <a:off x="10784497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787" name="Google Shape;787;p31"/>
              <p:cNvSpPr/>
              <p:nvPr/>
            </p:nvSpPr>
            <p:spPr>
              <a:xfrm>
                <a:off x="10781182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788" name="Google Shape;788;p31"/>
              <p:cNvSpPr/>
              <p:nvPr/>
            </p:nvSpPr>
            <p:spPr>
              <a:xfrm>
                <a:off x="10781232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789" name="Google Shape;789;p31"/>
              <p:cNvGrpSpPr/>
              <p:nvPr/>
            </p:nvGrpSpPr>
            <p:grpSpPr>
              <a:xfrm>
                <a:off x="107812326" y="108840663"/>
                <a:ext cx="75127" cy="51682"/>
                <a:chOff x="109544032" y="110081764"/>
                <a:chExt cx="141684" cy="90634"/>
              </a:xfrm>
            </p:grpSpPr>
            <p:sp>
              <p:nvSpPr>
                <p:cNvPr id="790" name="Google Shape;790;p31"/>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791" name="Google Shape;791;p31"/>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92" name="Google Shape;792;p31"/>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93" name="Google Shape;793;p31"/>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94" name="Google Shape;794;p31"/>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95" name="Google Shape;795;p31"/>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96" name="Google Shape;796;p31"/>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797" name="Google Shape;797;p31"/>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798" name="Google Shape;798;p31"/>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799" name="Google Shape;799;p31"/>
              <p:cNvSpPr/>
              <p:nvPr/>
            </p:nvSpPr>
            <p:spPr>
              <a:xfrm>
                <a:off x="10795186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800" name="Google Shape;800;p31"/>
              <p:cNvGrpSpPr/>
              <p:nvPr/>
            </p:nvGrpSpPr>
            <p:grpSpPr>
              <a:xfrm>
                <a:off x="107951866" y="108840663"/>
                <a:ext cx="75127" cy="51682"/>
                <a:chOff x="109807194" y="110081764"/>
                <a:chExt cx="141684" cy="90634"/>
              </a:xfrm>
            </p:grpSpPr>
            <p:sp>
              <p:nvSpPr>
                <p:cNvPr id="801" name="Google Shape;801;p31"/>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02" name="Google Shape;802;p31"/>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803" name="Google Shape;803;p31"/>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804" name="Google Shape;804;p31"/>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805" name="Google Shape;805;p31"/>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806" name="Google Shape;806;p31"/>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807" name="Google Shape;807;p31"/>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808" name="Google Shape;808;p31"/>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809" name="Google Shape;809;p31"/>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810" name="Google Shape;810;p31"/>
              <p:cNvSpPr/>
              <p:nvPr/>
            </p:nvSpPr>
            <p:spPr>
              <a:xfrm>
                <a:off x="10789892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11" name="Google Shape;811;p31"/>
              <p:cNvCxnSpPr/>
              <p:nvPr/>
            </p:nvCxnSpPr>
            <p:spPr>
              <a:xfrm>
                <a:off x="10781182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812" name="Google Shape;812;p31"/>
              <p:cNvCxnSpPr/>
              <p:nvPr/>
            </p:nvCxnSpPr>
            <p:spPr>
              <a:xfrm>
                <a:off x="10781495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813" name="Google Shape;813;p31"/>
              <p:cNvCxnSpPr/>
              <p:nvPr/>
            </p:nvCxnSpPr>
            <p:spPr>
              <a:xfrm>
                <a:off x="10791596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814" name="Google Shape;814;p31"/>
              <p:cNvCxnSpPr/>
              <p:nvPr/>
            </p:nvCxnSpPr>
            <p:spPr>
              <a:xfrm>
                <a:off x="10783755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815" name="Google Shape;815;p31"/>
              <p:cNvCxnSpPr/>
              <p:nvPr/>
            </p:nvCxnSpPr>
            <p:spPr>
              <a:xfrm>
                <a:off x="108003608" y="108820210"/>
                <a:ext cx="0" cy="10863"/>
              </a:xfrm>
              <a:prstGeom prst="straightConnector1">
                <a:avLst/>
              </a:prstGeom>
              <a:noFill/>
              <a:ln w="9525" cap="flat" cmpd="sng">
                <a:solidFill>
                  <a:srgbClr val="4C4F66"/>
                </a:solidFill>
                <a:prstDash val="solid"/>
                <a:round/>
                <a:headEnd type="none" w="med" len="med"/>
                <a:tailEnd type="none" w="med" len="med"/>
              </a:ln>
            </p:spPr>
          </p:cxnSp>
        </p:grpSp>
      </p:grpSp>
      <p:sp>
        <p:nvSpPr>
          <p:cNvPr id="816" name="Google Shape;816;p31"/>
          <p:cNvSpPr/>
          <p:nvPr/>
        </p:nvSpPr>
        <p:spPr>
          <a:xfrm>
            <a:off x="0" y="4793602"/>
            <a:ext cx="9144000" cy="349898"/>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817" name="Google Shape;817;p31"/>
          <p:cNvSpPr/>
          <p:nvPr/>
        </p:nvSpPr>
        <p:spPr>
          <a:xfrm>
            <a:off x="6491512" y="1608089"/>
            <a:ext cx="2071614" cy="2093050"/>
          </a:xfrm>
          <a:prstGeom prst="ellipse">
            <a:avLst/>
          </a:prstGeom>
          <a:solidFill>
            <a:srgbClr val="FFFFFF"/>
          </a:solidFill>
          <a:ln w="25400" cap="flat" cmpd="sng">
            <a:solidFill>
              <a:srgbClr val="000000"/>
            </a:solidFill>
            <a:prstDash val="solid"/>
            <a:round/>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18" name="Google Shape;818;p31"/>
          <p:cNvSpPr/>
          <p:nvPr/>
        </p:nvSpPr>
        <p:spPr>
          <a:xfrm flipH="1">
            <a:off x="5610152" y="-978400"/>
            <a:ext cx="4207790" cy="6121900"/>
          </a:xfrm>
          <a:prstGeom prst="rtTriangle">
            <a:avLst/>
          </a:prstGeom>
          <a:solidFill>
            <a:srgbClr val="FFFFFF"/>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pic>
        <p:nvPicPr>
          <p:cNvPr id="819" name="Google Shape;819;p31" descr="UHS logo"/>
          <p:cNvPicPr preferRelativeResize="0"/>
          <p:nvPr/>
        </p:nvPicPr>
        <p:blipFill rotWithShape="1">
          <a:blip r:embed="rId3">
            <a:alphaModFix/>
          </a:blip>
          <a:srcRect/>
          <a:stretch/>
        </p:blipFill>
        <p:spPr>
          <a:xfrm>
            <a:off x="6066379" y="1278679"/>
            <a:ext cx="2955268" cy="2762717"/>
          </a:xfrm>
          <a:prstGeom prst="rect">
            <a:avLst/>
          </a:prstGeom>
          <a:noFill/>
          <a:ln>
            <a:noFill/>
          </a:ln>
        </p:spPr>
      </p:pic>
      <p:sp>
        <p:nvSpPr>
          <p:cNvPr id="820" name="Google Shape;820;p31"/>
          <p:cNvSpPr txBox="1"/>
          <p:nvPr/>
        </p:nvSpPr>
        <p:spPr>
          <a:xfrm>
            <a:off x="119018" y="400989"/>
            <a:ext cx="8175600" cy="777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600">
                <a:solidFill>
                  <a:schemeClr val="lt1"/>
                </a:solidFill>
                <a:latin typeface="Arial"/>
                <a:ea typeface="Arial"/>
                <a:cs typeface="Arial"/>
                <a:sym typeface="Arial"/>
              </a:rPr>
              <a:t>UNIVERSITY HIGH SCHOOL</a:t>
            </a:r>
            <a:endParaRPr sz="4600">
              <a:solidFill>
                <a:schemeClr val="lt1"/>
              </a:solidFill>
              <a:latin typeface="Arial"/>
              <a:ea typeface="Arial"/>
              <a:cs typeface="Arial"/>
              <a:sym typeface="Arial"/>
            </a:endParaRPr>
          </a:p>
        </p:txBody>
      </p:sp>
      <p:sp>
        <p:nvSpPr>
          <p:cNvPr id="821" name="Google Shape;821;p31"/>
          <p:cNvSpPr txBox="1"/>
          <p:nvPr/>
        </p:nvSpPr>
        <p:spPr>
          <a:xfrm>
            <a:off x="227051" y="1328298"/>
            <a:ext cx="5581403" cy="4385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a:solidFill>
                  <a:schemeClr val="lt1"/>
                </a:solidFill>
                <a:latin typeface="Lustria"/>
                <a:ea typeface="Lustria"/>
                <a:cs typeface="Lustria"/>
                <a:sym typeface="Lustria"/>
              </a:rPr>
              <a:t>Rising 9</a:t>
            </a:r>
            <a:r>
              <a:rPr lang="en" sz="2400" baseline="30000">
                <a:solidFill>
                  <a:schemeClr val="lt1"/>
                </a:solidFill>
                <a:latin typeface="Lustria"/>
                <a:ea typeface="Lustria"/>
                <a:cs typeface="Lustria"/>
                <a:sym typeface="Lustria"/>
              </a:rPr>
              <a:t>th</a:t>
            </a:r>
            <a:r>
              <a:rPr lang="en" sz="2400">
                <a:solidFill>
                  <a:schemeClr val="lt1"/>
                </a:solidFill>
                <a:latin typeface="Lustria"/>
                <a:ea typeface="Lustria"/>
                <a:cs typeface="Lustria"/>
                <a:sym typeface="Lustria"/>
              </a:rPr>
              <a:t> Grade Course Selection</a:t>
            </a:r>
            <a:endParaRPr sz="2400">
              <a:solidFill>
                <a:schemeClr val="lt1"/>
              </a:solidFill>
              <a:latin typeface="Lustria"/>
              <a:ea typeface="Lustria"/>
              <a:cs typeface="Lustria"/>
              <a:sym typeface="Lustria"/>
            </a:endParaRPr>
          </a:p>
        </p:txBody>
      </p:sp>
      <p:sp>
        <p:nvSpPr>
          <p:cNvPr id="822" name="Google Shape;822;p31"/>
          <p:cNvSpPr txBox="1"/>
          <p:nvPr/>
        </p:nvSpPr>
        <p:spPr>
          <a:xfrm>
            <a:off x="-13439" y="4730763"/>
            <a:ext cx="5581403" cy="4385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a:solidFill>
                  <a:schemeClr val="dk1"/>
                </a:solidFill>
                <a:latin typeface="Lustria"/>
                <a:ea typeface="Lustria"/>
                <a:cs typeface="Lustria"/>
                <a:sym typeface="Lustria"/>
              </a:rPr>
              <a:t>Welcome</a:t>
            </a:r>
            <a:endParaRPr sz="2400">
              <a:solidFill>
                <a:schemeClr val="dk1"/>
              </a:solidFill>
              <a:latin typeface="Lustria"/>
              <a:ea typeface="Lustria"/>
              <a:cs typeface="Lustria"/>
              <a:sym typeface="Lustria"/>
            </a:endParaRPr>
          </a:p>
        </p:txBody>
      </p:sp>
      <p:pic>
        <p:nvPicPr>
          <p:cNvPr id="823" name="Google Shape;823;p31"/>
          <p:cNvPicPr preferRelativeResize="0"/>
          <p:nvPr/>
        </p:nvPicPr>
        <p:blipFill rotWithShape="1">
          <a:blip r:embed="rId4">
            <a:clrChange>
              <a:clrFrom>
                <a:srgbClr val="000000"/>
              </a:clrFrom>
              <a:clrTo>
                <a:srgbClr val="000000">
                  <a:alpha val="0"/>
                </a:srgbClr>
              </a:clrTo>
            </a:clrChange>
            <a:alphaModFix/>
            <a:duotone>
              <a:prstClr val="black"/>
              <a:schemeClr val="accent6">
                <a:lumMod val="60000"/>
                <a:lumOff val="40000"/>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rcRect l="12665" t="28108" r="13993" b="24823"/>
          <a:stretch/>
        </p:blipFill>
        <p:spPr>
          <a:xfrm>
            <a:off x="913850" y="1898528"/>
            <a:ext cx="4207800" cy="27005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86"/>
        <p:cNvGrpSpPr/>
        <p:nvPr/>
      </p:nvGrpSpPr>
      <p:grpSpPr>
        <a:xfrm>
          <a:off x="0" y="0"/>
          <a:ext cx="0" cy="0"/>
          <a:chOff x="0" y="0"/>
          <a:chExt cx="0" cy="0"/>
        </a:xfrm>
      </p:grpSpPr>
      <p:pic>
        <p:nvPicPr>
          <p:cNvPr id="3" name="Picture 2">
            <a:extLst>
              <a:ext uri="{FF2B5EF4-FFF2-40B4-BE49-F238E27FC236}">
                <a16:creationId xmlns:a16="http://schemas.microsoft.com/office/drawing/2014/main" id="{88D3C05B-C55F-4C5E-7FFA-34A55048B7D6}"/>
              </a:ext>
            </a:extLst>
          </p:cNvPr>
          <p:cNvPicPr>
            <a:picLocks noChangeAspect="1"/>
          </p:cNvPicPr>
          <p:nvPr/>
        </p:nvPicPr>
        <p:blipFill>
          <a:blip r:embed="rId3"/>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90E97FCC-8B98-7F92-F960-C1972D4EE41E}"/>
              </a:ext>
            </a:extLst>
          </p:cNvPr>
          <p:cNvSpPr/>
          <p:nvPr/>
        </p:nvSpPr>
        <p:spPr>
          <a:xfrm>
            <a:off x="76200" y="3817620"/>
            <a:ext cx="8983980" cy="1043940"/>
          </a:xfrm>
          <a:prstGeom prst="rect">
            <a:avLst/>
          </a:prstGeom>
          <a:solidFill>
            <a:srgbClr val="BF9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7B8291D2-3624-2BA6-B197-15A05E431875}"/>
              </a:ext>
            </a:extLst>
          </p:cNvPr>
          <p:cNvSpPr/>
          <p:nvPr/>
        </p:nvSpPr>
        <p:spPr>
          <a:xfrm>
            <a:off x="0" y="3543300"/>
            <a:ext cx="9144000" cy="1600200"/>
          </a:xfrm>
          <a:custGeom>
            <a:avLst/>
            <a:gdLst/>
            <a:ahLst/>
            <a:cxnLst/>
            <a:rect l="l" t="t" r="r" b="b"/>
            <a:pathLst>
              <a:path w="9144000" h="1600200">
                <a:moveTo>
                  <a:pt x="6560030" y="997669"/>
                </a:moveTo>
                <a:lnTo>
                  <a:pt x="6613818" y="1075106"/>
                </a:lnTo>
                <a:lnTo>
                  <a:pt x="6509592" y="1075106"/>
                </a:lnTo>
                <a:close/>
                <a:moveTo>
                  <a:pt x="5935459" y="968368"/>
                </a:moveTo>
                <a:lnTo>
                  <a:pt x="6029430" y="968368"/>
                </a:lnTo>
                <a:cubicBezTo>
                  <a:pt x="6059428" y="968368"/>
                  <a:pt x="6079590" y="970705"/>
                  <a:pt x="6089915" y="975379"/>
                </a:cubicBezTo>
                <a:cubicBezTo>
                  <a:pt x="6100240" y="980053"/>
                  <a:pt x="6105402" y="989158"/>
                  <a:pt x="6105402" y="1002692"/>
                </a:cubicBezTo>
                <a:cubicBezTo>
                  <a:pt x="6105402" y="1023481"/>
                  <a:pt x="6089636" y="1033876"/>
                  <a:pt x="6058103" y="1033876"/>
                </a:cubicBezTo>
                <a:lnTo>
                  <a:pt x="6029012" y="1034294"/>
                </a:lnTo>
                <a:lnTo>
                  <a:pt x="5935459" y="1034294"/>
                </a:lnTo>
                <a:close/>
                <a:moveTo>
                  <a:pt x="4740858" y="968368"/>
                </a:moveTo>
                <a:lnTo>
                  <a:pt x="4850944" y="968368"/>
                </a:lnTo>
                <a:cubicBezTo>
                  <a:pt x="4892941" y="968368"/>
                  <a:pt x="4913940" y="982809"/>
                  <a:pt x="4913940" y="1011691"/>
                </a:cubicBezTo>
                <a:cubicBezTo>
                  <a:pt x="4913940" y="1027178"/>
                  <a:pt x="4909266" y="1037922"/>
                  <a:pt x="4899918" y="1043922"/>
                </a:cubicBezTo>
                <a:cubicBezTo>
                  <a:pt x="4890569" y="1049921"/>
                  <a:pt x="4873827" y="1052921"/>
                  <a:pt x="4849688" y="1052921"/>
                </a:cubicBezTo>
                <a:lnTo>
                  <a:pt x="4740858" y="1052921"/>
                </a:lnTo>
                <a:close/>
                <a:moveTo>
                  <a:pt x="3506585" y="968368"/>
                </a:moveTo>
                <a:lnTo>
                  <a:pt x="3600556" y="968368"/>
                </a:lnTo>
                <a:cubicBezTo>
                  <a:pt x="3630553" y="968368"/>
                  <a:pt x="3650714" y="970705"/>
                  <a:pt x="3661041" y="975379"/>
                </a:cubicBezTo>
                <a:cubicBezTo>
                  <a:pt x="3671365" y="980053"/>
                  <a:pt x="3676527" y="989158"/>
                  <a:pt x="3676527" y="1002692"/>
                </a:cubicBezTo>
                <a:cubicBezTo>
                  <a:pt x="3676527" y="1023481"/>
                  <a:pt x="3660761" y="1033876"/>
                  <a:pt x="3629229" y="1033876"/>
                </a:cubicBezTo>
                <a:lnTo>
                  <a:pt x="3600137" y="1034294"/>
                </a:lnTo>
                <a:lnTo>
                  <a:pt x="3506585" y="1034294"/>
                </a:lnTo>
                <a:close/>
                <a:moveTo>
                  <a:pt x="2912058" y="968368"/>
                </a:moveTo>
                <a:lnTo>
                  <a:pt x="3022144" y="968368"/>
                </a:lnTo>
                <a:cubicBezTo>
                  <a:pt x="3064142" y="968368"/>
                  <a:pt x="3085140" y="982809"/>
                  <a:pt x="3085140" y="1011691"/>
                </a:cubicBezTo>
                <a:cubicBezTo>
                  <a:pt x="3085140" y="1027178"/>
                  <a:pt x="3080467" y="1037922"/>
                  <a:pt x="3071118" y="1043922"/>
                </a:cubicBezTo>
                <a:cubicBezTo>
                  <a:pt x="3061770" y="1049921"/>
                  <a:pt x="3045027" y="1052921"/>
                  <a:pt x="3020888" y="1052921"/>
                </a:cubicBezTo>
                <a:lnTo>
                  <a:pt x="2912058" y="1052921"/>
                </a:lnTo>
                <a:close/>
                <a:moveTo>
                  <a:pt x="2130799" y="965438"/>
                </a:moveTo>
                <a:lnTo>
                  <a:pt x="2202376" y="965438"/>
                </a:lnTo>
                <a:cubicBezTo>
                  <a:pt x="2283301" y="965438"/>
                  <a:pt x="2323764" y="997808"/>
                  <a:pt x="2323764" y="1062548"/>
                </a:cubicBezTo>
                <a:cubicBezTo>
                  <a:pt x="2323764" y="1095198"/>
                  <a:pt x="2315637" y="1116929"/>
                  <a:pt x="2299382" y="1127742"/>
                </a:cubicBezTo>
                <a:cubicBezTo>
                  <a:pt x="2283126" y="1138555"/>
                  <a:pt x="2250303" y="1143962"/>
                  <a:pt x="2200911" y="1143962"/>
                </a:cubicBezTo>
                <a:lnTo>
                  <a:pt x="2130799" y="1143962"/>
                </a:lnTo>
                <a:close/>
                <a:moveTo>
                  <a:pt x="8077216" y="954555"/>
                </a:moveTo>
                <a:cubicBezTo>
                  <a:pt x="8106796" y="954555"/>
                  <a:pt x="8131004" y="964252"/>
                  <a:pt x="8149840" y="983646"/>
                </a:cubicBezTo>
                <a:cubicBezTo>
                  <a:pt x="8168676" y="1003040"/>
                  <a:pt x="8178094" y="1027946"/>
                  <a:pt x="8178094" y="1058363"/>
                </a:cubicBezTo>
                <a:cubicBezTo>
                  <a:pt x="8178094" y="1088919"/>
                  <a:pt x="8168921" y="1113336"/>
                  <a:pt x="8150572" y="1131614"/>
                </a:cubicBezTo>
                <a:cubicBezTo>
                  <a:pt x="8132225" y="1149892"/>
                  <a:pt x="8107773" y="1159031"/>
                  <a:pt x="8077216" y="1159031"/>
                </a:cubicBezTo>
                <a:cubicBezTo>
                  <a:pt x="8046800" y="1159031"/>
                  <a:pt x="8022382" y="1149857"/>
                  <a:pt x="8003965" y="1131509"/>
                </a:cubicBezTo>
                <a:cubicBezTo>
                  <a:pt x="7985547" y="1113162"/>
                  <a:pt x="7976339" y="1088779"/>
                  <a:pt x="7976339" y="1058363"/>
                </a:cubicBezTo>
                <a:cubicBezTo>
                  <a:pt x="7976339" y="1027806"/>
                  <a:pt x="7985722" y="1002866"/>
                  <a:pt x="8004488" y="983542"/>
                </a:cubicBezTo>
                <a:cubicBezTo>
                  <a:pt x="8023255" y="964217"/>
                  <a:pt x="8047497" y="954555"/>
                  <a:pt x="8077216" y="954555"/>
                </a:cubicBezTo>
                <a:close/>
                <a:moveTo>
                  <a:pt x="1590692" y="954555"/>
                </a:moveTo>
                <a:cubicBezTo>
                  <a:pt x="1620272" y="954555"/>
                  <a:pt x="1644480" y="964252"/>
                  <a:pt x="1663316" y="983646"/>
                </a:cubicBezTo>
                <a:cubicBezTo>
                  <a:pt x="1682152" y="1003040"/>
                  <a:pt x="1691570" y="1027946"/>
                  <a:pt x="1691570" y="1058363"/>
                </a:cubicBezTo>
                <a:cubicBezTo>
                  <a:pt x="1691570" y="1088919"/>
                  <a:pt x="1682396" y="1113336"/>
                  <a:pt x="1664048" y="1131614"/>
                </a:cubicBezTo>
                <a:cubicBezTo>
                  <a:pt x="1645700" y="1149892"/>
                  <a:pt x="1621248" y="1159031"/>
                  <a:pt x="1590692" y="1159031"/>
                </a:cubicBezTo>
                <a:cubicBezTo>
                  <a:pt x="1560275" y="1159031"/>
                  <a:pt x="1535858" y="1149857"/>
                  <a:pt x="1517441" y="1131509"/>
                </a:cubicBezTo>
                <a:cubicBezTo>
                  <a:pt x="1499023" y="1113162"/>
                  <a:pt x="1489815" y="1088779"/>
                  <a:pt x="1489815" y="1058363"/>
                </a:cubicBezTo>
                <a:cubicBezTo>
                  <a:pt x="1489815" y="1027806"/>
                  <a:pt x="1499198" y="1002866"/>
                  <a:pt x="1517964" y="983542"/>
                </a:cubicBezTo>
                <a:cubicBezTo>
                  <a:pt x="1536730" y="964217"/>
                  <a:pt x="1560973" y="954555"/>
                  <a:pt x="1590692" y="954555"/>
                </a:cubicBezTo>
                <a:close/>
                <a:moveTo>
                  <a:pt x="1019192" y="954555"/>
                </a:moveTo>
                <a:cubicBezTo>
                  <a:pt x="1048772" y="954555"/>
                  <a:pt x="1072980" y="964252"/>
                  <a:pt x="1091816" y="983646"/>
                </a:cubicBezTo>
                <a:cubicBezTo>
                  <a:pt x="1110652" y="1003040"/>
                  <a:pt x="1120070" y="1027946"/>
                  <a:pt x="1120070" y="1058363"/>
                </a:cubicBezTo>
                <a:cubicBezTo>
                  <a:pt x="1120070" y="1088919"/>
                  <a:pt x="1110896" y="1113336"/>
                  <a:pt x="1092548" y="1131614"/>
                </a:cubicBezTo>
                <a:cubicBezTo>
                  <a:pt x="1074201" y="1149892"/>
                  <a:pt x="1049748" y="1159031"/>
                  <a:pt x="1019192" y="1159031"/>
                </a:cubicBezTo>
                <a:cubicBezTo>
                  <a:pt x="988775" y="1159031"/>
                  <a:pt x="964358" y="1149857"/>
                  <a:pt x="945941" y="1131509"/>
                </a:cubicBezTo>
                <a:cubicBezTo>
                  <a:pt x="927523" y="1113162"/>
                  <a:pt x="918315" y="1088779"/>
                  <a:pt x="918315" y="1058363"/>
                </a:cubicBezTo>
                <a:cubicBezTo>
                  <a:pt x="918315" y="1027806"/>
                  <a:pt x="927698" y="1002866"/>
                  <a:pt x="946464" y="983542"/>
                </a:cubicBezTo>
                <a:cubicBezTo>
                  <a:pt x="965230" y="964217"/>
                  <a:pt x="989473" y="954555"/>
                  <a:pt x="1019192" y="954555"/>
                </a:cubicBezTo>
                <a:close/>
                <a:moveTo>
                  <a:pt x="8364920" y="914790"/>
                </a:moveTo>
                <a:lnTo>
                  <a:pt x="8469774" y="981344"/>
                </a:lnTo>
                <a:lnTo>
                  <a:pt x="8469774" y="1133707"/>
                </a:lnTo>
                <a:lnTo>
                  <a:pt x="8364920" y="1200470"/>
                </a:lnTo>
                <a:lnTo>
                  <a:pt x="8657716" y="1200470"/>
                </a:lnTo>
                <a:lnTo>
                  <a:pt x="8552653" y="1133707"/>
                </a:lnTo>
                <a:lnTo>
                  <a:pt x="8552653" y="1038062"/>
                </a:lnTo>
                <a:lnTo>
                  <a:pt x="8732642" y="1200470"/>
                </a:lnTo>
                <a:lnTo>
                  <a:pt x="8880400" y="1200470"/>
                </a:lnTo>
                <a:lnTo>
                  <a:pt x="8880400" y="981344"/>
                </a:lnTo>
                <a:lnTo>
                  <a:pt x="8985254" y="914790"/>
                </a:lnTo>
                <a:lnTo>
                  <a:pt x="8692458" y="914790"/>
                </a:lnTo>
                <a:lnTo>
                  <a:pt x="8797521" y="981344"/>
                </a:lnTo>
                <a:lnTo>
                  <a:pt x="8797521" y="1069036"/>
                </a:lnTo>
                <a:lnTo>
                  <a:pt x="8619625" y="914790"/>
                </a:lnTo>
                <a:close/>
                <a:moveTo>
                  <a:pt x="7422257" y="914790"/>
                </a:moveTo>
                <a:lnTo>
                  <a:pt x="7527111" y="981344"/>
                </a:lnTo>
                <a:lnTo>
                  <a:pt x="7527111" y="1133707"/>
                </a:lnTo>
                <a:lnTo>
                  <a:pt x="7422257" y="1200470"/>
                </a:lnTo>
                <a:lnTo>
                  <a:pt x="7774492" y="1200470"/>
                </a:lnTo>
                <a:lnTo>
                  <a:pt x="7669847" y="1133707"/>
                </a:lnTo>
                <a:lnTo>
                  <a:pt x="7669847" y="981344"/>
                </a:lnTo>
                <a:lnTo>
                  <a:pt x="7774492" y="914790"/>
                </a:lnTo>
                <a:close/>
                <a:moveTo>
                  <a:pt x="6910418" y="914790"/>
                </a:moveTo>
                <a:lnTo>
                  <a:pt x="6900791" y="1052921"/>
                </a:lnTo>
                <a:lnTo>
                  <a:pt x="7010249" y="965438"/>
                </a:lnTo>
                <a:lnTo>
                  <a:pt x="7077013" y="965438"/>
                </a:lnTo>
                <a:lnTo>
                  <a:pt x="7077013" y="1133707"/>
                </a:lnTo>
                <a:lnTo>
                  <a:pt x="6972159" y="1200470"/>
                </a:lnTo>
                <a:lnTo>
                  <a:pt x="7329416" y="1200470"/>
                </a:lnTo>
                <a:lnTo>
                  <a:pt x="7224562" y="1133707"/>
                </a:lnTo>
                <a:lnTo>
                  <a:pt x="7224562" y="965438"/>
                </a:lnTo>
                <a:lnTo>
                  <a:pt x="7291325" y="965438"/>
                </a:lnTo>
                <a:lnTo>
                  <a:pt x="7400784" y="1052921"/>
                </a:lnTo>
                <a:lnTo>
                  <a:pt x="7391156" y="914790"/>
                </a:lnTo>
                <a:close/>
                <a:moveTo>
                  <a:pt x="5078795" y="914790"/>
                </a:moveTo>
                <a:lnTo>
                  <a:pt x="5183649" y="981135"/>
                </a:lnTo>
                <a:lnTo>
                  <a:pt x="5183649" y="1134335"/>
                </a:lnTo>
                <a:lnTo>
                  <a:pt x="5078795" y="1200470"/>
                </a:lnTo>
                <a:lnTo>
                  <a:pt x="5648272" y="1200470"/>
                </a:lnTo>
                <a:lnTo>
                  <a:pt x="5648272" y="1061921"/>
                </a:lnTo>
                <a:lnTo>
                  <a:pt x="5532744" y="1143962"/>
                </a:lnTo>
                <a:lnTo>
                  <a:pt x="5331198" y="1143962"/>
                </a:lnTo>
                <a:lnTo>
                  <a:pt x="5331198" y="1080757"/>
                </a:lnTo>
                <a:lnTo>
                  <a:pt x="5441913" y="1080757"/>
                </a:lnTo>
                <a:lnTo>
                  <a:pt x="5520605" y="1119684"/>
                </a:lnTo>
                <a:lnTo>
                  <a:pt x="5520605" y="990762"/>
                </a:lnTo>
                <a:lnTo>
                  <a:pt x="5441913" y="1024248"/>
                </a:lnTo>
                <a:lnTo>
                  <a:pt x="5331198" y="1024248"/>
                </a:lnTo>
                <a:lnTo>
                  <a:pt x="5331198" y="961880"/>
                </a:lnTo>
                <a:lnTo>
                  <a:pt x="5532744" y="961880"/>
                </a:lnTo>
                <a:lnTo>
                  <a:pt x="5639900" y="1038271"/>
                </a:lnTo>
                <a:lnTo>
                  <a:pt x="5639900" y="914790"/>
                </a:lnTo>
                <a:close/>
                <a:moveTo>
                  <a:pt x="4488245" y="914790"/>
                </a:moveTo>
                <a:lnTo>
                  <a:pt x="4593099" y="980716"/>
                </a:lnTo>
                <a:lnTo>
                  <a:pt x="4593099" y="1133707"/>
                </a:lnTo>
                <a:lnTo>
                  <a:pt x="4488245" y="1200470"/>
                </a:lnTo>
                <a:lnTo>
                  <a:pt x="4845502" y="1200470"/>
                </a:lnTo>
                <a:lnTo>
                  <a:pt x="4740858" y="1133707"/>
                </a:lnTo>
                <a:lnTo>
                  <a:pt x="4740858" y="1106499"/>
                </a:lnTo>
                <a:lnTo>
                  <a:pt x="4887151" y="1106499"/>
                </a:lnTo>
                <a:cubicBezTo>
                  <a:pt x="4944636" y="1106499"/>
                  <a:pt x="4989669" y="1098616"/>
                  <a:pt x="5022247" y="1082850"/>
                </a:cubicBezTo>
                <a:cubicBezTo>
                  <a:pt x="5054827" y="1067083"/>
                  <a:pt x="5071117" y="1045387"/>
                  <a:pt x="5071117" y="1017760"/>
                </a:cubicBezTo>
                <a:cubicBezTo>
                  <a:pt x="5071117" y="987623"/>
                  <a:pt x="5051932" y="962927"/>
                  <a:pt x="5013562" y="943672"/>
                </a:cubicBezTo>
                <a:cubicBezTo>
                  <a:pt x="4975192" y="924417"/>
                  <a:pt x="4926009" y="914790"/>
                  <a:pt x="4866013" y="914790"/>
                </a:cubicBezTo>
                <a:close/>
                <a:moveTo>
                  <a:pt x="3888170" y="914790"/>
                </a:moveTo>
                <a:lnTo>
                  <a:pt x="3993024" y="981135"/>
                </a:lnTo>
                <a:lnTo>
                  <a:pt x="3993024" y="1134335"/>
                </a:lnTo>
                <a:lnTo>
                  <a:pt x="3888170" y="1200470"/>
                </a:lnTo>
                <a:lnTo>
                  <a:pt x="4457647" y="1200470"/>
                </a:lnTo>
                <a:lnTo>
                  <a:pt x="4457647" y="1061921"/>
                </a:lnTo>
                <a:lnTo>
                  <a:pt x="4342120" y="1143962"/>
                </a:lnTo>
                <a:lnTo>
                  <a:pt x="4140574" y="1143962"/>
                </a:lnTo>
                <a:lnTo>
                  <a:pt x="4140574" y="1080757"/>
                </a:lnTo>
                <a:lnTo>
                  <a:pt x="4251287" y="1080757"/>
                </a:lnTo>
                <a:lnTo>
                  <a:pt x="4329980" y="1119684"/>
                </a:lnTo>
                <a:lnTo>
                  <a:pt x="4329980" y="990762"/>
                </a:lnTo>
                <a:lnTo>
                  <a:pt x="4251287" y="1024248"/>
                </a:lnTo>
                <a:lnTo>
                  <a:pt x="4140574" y="1024248"/>
                </a:lnTo>
                <a:lnTo>
                  <a:pt x="4140574" y="961880"/>
                </a:lnTo>
                <a:lnTo>
                  <a:pt x="4342120" y="961880"/>
                </a:lnTo>
                <a:lnTo>
                  <a:pt x="4449276" y="1038271"/>
                </a:lnTo>
                <a:lnTo>
                  <a:pt x="4449276" y="914790"/>
                </a:lnTo>
                <a:close/>
                <a:moveTo>
                  <a:pt x="2659445" y="914790"/>
                </a:moveTo>
                <a:lnTo>
                  <a:pt x="2764300" y="980716"/>
                </a:lnTo>
                <a:lnTo>
                  <a:pt x="2764300" y="1133707"/>
                </a:lnTo>
                <a:lnTo>
                  <a:pt x="2659445" y="1200470"/>
                </a:lnTo>
                <a:lnTo>
                  <a:pt x="3016703" y="1200470"/>
                </a:lnTo>
                <a:lnTo>
                  <a:pt x="2912058" y="1133707"/>
                </a:lnTo>
                <a:lnTo>
                  <a:pt x="2912058" y="1106499"/>
                </a:lnTo>
                <a:lnTo>
                  <a:pt x="3058351" y="1106499"/>
                </a:lnTo>
                <a:cubicBezTo>
                  <a:pt x="3115836" y="1106499"/>
                  <a:pt x="3160868" y="1098616"/>
                  <a:pt x="3193448" y="1082850"/>
                </a:cubicBezTo>
                <a:cubicBezTo>
                  <a:pt x="3226027" y="1067083"/>
                  <a:pt x="3242317" y="1045387"/>
                  <a:pt x="3242317" y="1017760"/>
                </a:cubicBezTo>
                <a:cubicBezTo>
                  <a:pt x="3242317" y="987623"/>
                  <a:pt x="3223132" y="962927"/>
                  <a:pt x="3184762" y="943672"/>
                </a:cubicBezTo>
                <a:cubicBezTo>
                  <a:pt x="3146392" y="924417"/>
                  <a:pt x="3097210" y="914790"/>
                  <a:pt x="3037213" y="914790"/>
                </a:cubicBezTo>
                <a:close/>
                <a:moveTo>
                  <a:pt x="1878396" y="914790"/>
                </a:moveTo>
                <a:lnTo>
                  <a:pt x="1983250" y="981344"/>
                </a:lnTo>
                <a:lnTo>
                  <a:pt x="1983250" y="1134335"/>
                </a:lnTo>
                <a:lnTo>
                  <a:pt x="1878396" y="1200470"/>
                </a:lnTo>
                <a:lnTo>
                  <a:pt x="2244024" y="1200470"/>
                </a:lnTo>
                <a:cubicBezTo>
                  <a:pt x="2318113" y="1200470"/>
                  <a:pt x="2378388" y="1187634"/>
                  <a:pt x="2424851" y="1161961"/>
                </a:cubicBezTo>
                <a:cubicBezTo>
                  <a:pt x="2471313" y="1136288"/>
                  <a:pt x="2494544" y="1103011"/>
                  <a:pt x="2494544" y="1062130"/>
                </a:cubicBezTo>
                <a:cubicBezTo>
                  <a:pt x="2494544" y="1023900"/>
                  <a:pt x="2471941" y="988948"/>
                  <a:pt x="2426734" y="957276"/>
                </a:cubicBezTo>
                <a:cubicBezTo>
                  <a:pt x="2403294" y="941091"/>
                  <a:pt x="2379330" y="929963"/>
                  <a:pt x="2354844" y="923894"/>
                </a:cubicBezTo>
                <a:cubicBezTo>
                  <a:pt x="2330357" y="917825"/>
                  <a:pt x="2296696" y="914790"/>
                  <a:pt x="2253861" y="914790"/>
                </a:cubicBezTo>
                <a:close/>
                <a:moveTo>
                  <a:pt x="163896" y="914790"/>
                </a:moveTo>
                <a:lnTo>
                  <a:pt x="268749" y="980088"/>
                </a:lnTo>
                <a:lnTo>
                  <a:pt x="268749" y="1133916"/>
                </a:lnTo>
                <a:lnTo>
                  <a:pt x="163896" y="1200470"/>
                </a:lnTo>
                <a:lnTo>
                  <a:pt x="521990" y="1200470"/>
                </a:lnTo>
                <a:lnTo>
                  <a:pt x="416299" y="1133916"/>
                </a:lnTo>
                <a:lnTo>
                  <a:pt x="416299" y="1086407"/>
                </a:lnTo>
                <a:lnTo>
                  <a:pt x="522827" y="1086407"/>
                </a:lnTo>
                <a:lnTo>
                  <a:pt x="605706" y="1129102"/>
                </a:lnTo>
                <a:lnTo>
                  <a:pt x="605706" y="989925"/>
                </a:lnTo>
                <a:lnTo>
                  <a:pt x="522827" y="1024248"/>
                </a:lnTo>
                <a:lnTo>
                  <a:pt x="416299" y="1024248"/>
                </a:lnTo>
                <a:lnTo>
                  <a:pt x="416299" y="965438"/>
                </a:lnTo>
                <a:lnTo>
                  <a:pt x="612612" y="965438"/>
                </a:lnTo>
                <a:lnTo>
                  <a:pt x="724582" y="1052921"/>
                </a:lnTo>
                <a:lnTo>
                  <a:pt x="724582" y="914790"/>
                </a:lnTo>
                <a:close/>
                <a:moveTo>
                  <a:pt x="6081543" y="914581"/>
                </a:moveTo>
                <a:lnTo>
                  <a:pt x="6029221" y="914790"/>
                </a:lnTo>
                <a:lnTo>
                  <a:pt x="5683056" y="914790"/>
                </a:lnTo>
                <a:lnTo>
                  <a:pt x="5787910" y="981553"/>
                </a:lnTo>
                <a:lnTo>
                  <a:pt x="5787910" y="1134125"/>
                </a:lnTo>
                <a:lnTo>
                  <a:pt x="5683056" y="1200470"/>
                </a:lnTo>
                <a:lnTo>
                  <a:pt x="6040313" y="1200470"/>
                </a:lnTo>
                <a:lnTo>
                  <a:pt x="5935459" y="1134125"/>
                </a:lnTo>
                <a:lnTo>
                  <a:pt x="5935459" y="1090803"/>
                </a:lnTo>
                <a:lnTo>
                  <a:pt x="6004943" y="1090803"/>
                </a:lnTo>
                <a:cubicBezTo>
                  <a:pt x="6036337" y="1090803"/>
                  <a:pt x="6056359" y="1096942"/>
                  <a:pt x="6065009" y="1109220"/>
                </a:cubicBezTo>
                <a:cubicBezTo>
                  <a:pt x="6078823" y="1128614"/>
                  <a:pt x="6094380" y="1159031"/>
                  <a:pt x="6111681" y="1200470"/>
                </a:cubicBezTo>
                <a:lnTo>
                  <a:pt x="6288373" y="1200470"/>
                </a:lnTo>
                <a:lnTo>
                  <a:pt x="6314273" y="1200470"/>
                </a:lnTo>
                <a:lnTo>
                  <a:pt x="6555217" y="1200470"/>
                </a:lnTo>
                <a:lnTo>
                  <a:pt x="6468989" y="1141869"/>
                </a:lnTo>
                <a:lnTo>
                  <a:pt x="6481756" y="1122196"/>
                </a:lnTo>
                <a:lnTo>
                  <a:pt x="6646258" y="1122196"/>
                </a:lnTo>
                <a:lnTo>
                  <a:pt x="6659234" y="1141869"/>
                </a:lnTo>
                <a:lnTo>
                  <a:pt x="6560030" y="1200470"/>
                </a:lnTo>
                <a:lnTo>
                  <a:pt x="6920008" y="1200470"/>
                </a:lnTo>
                <a:lnTo>
                  <a:pt x="6812015" y="1133707"/>
                </a:lnTo>
                <a:lnTo>
                  <a:pt x="6692511" y="966903"/>
                </a:lnTo>
                <a:lnTo>
                  <a:pt x="6760948" y="914790"/>
                </a:lnTo>
                <a:lnTo>
                  <a:pt x="6423155" y="914790"/>
                </a:lnTo>
                <a:lnTo>
                  <a:pt x="6490128" y="966903"/>
                </a:lnTo>
                <a:lnTo>
                  <a:pt x="6372507" y="1133707"/>
                </a:lnTo>
                <a:lnTo>
                  <a:pt x="6299505" y="1191636"/>
                </a:lnTo>
                <a:lnTo>
                  <a:pt x="6244998" y="1159031"/>
                </a:lnTo>
                <a:cubicBezTo>
                  <a:pt x="6231464" y="1129591"/>
                  <a:pt x="6217198" y="1108348"/>
                  <a:pt x="6202199" y="1095302"/>
                </a:cubicBezTo>
                <a:cubicBezTo>
                  <a:pt x="6187200" y="1082257"/>
                  <a:pt x="6165678" y="1072246"/>
                  <a:pt x="6137633" y="1065269"/>
                </a:cubicBezTo>
                <a:cubicBezTo>
                  <a:pt x="6220372" y="1055642"/>
                  <a:pt x="6261742" y="1032690"/>
                  <a:pt x="6261742" y="996413"/>
                </a:cubicBezTo>
                <a:cubicBezTo>
                  <a:pt x="6261742" y="977577"/>
                  <a:pt x="6251277" y="961008"/>
                  <a:pt x="6230348" y="946707"/>
                </a:cubicBezTo>
                <a:cubicBezTo>
                  <a:pt x="6209419" y="932405"/>
                  <a:pt x="6182142" y="923162"/>
                  <a:pt x="6148516" y="918976"/>
                </a:cubicBezTo>
                <a:close/>
                <a:moveTo>
                  <a:pt x="3652669" y="914581"/>
                </a:moveTo>
                <a:lnTo>
                  <a:pt x="3600347" y="914790"/>
                </a:lnTo>
                <a:lnTo>
                  <a:pt x="3254181" y="914790"/>
                </a:lnTo>
                <a:lnTo>
                  <a:pt x="3359035" y="981553"/>
                </a:lnTo>
                <a:lnTo>
                  <a:pt x="3359035" y="1134125"/>
                </a:lnTo>
                <a:lnTo>
                  <a:pt x="3254181" y="1200470"/>
                </a:lnTo>
                <a:lnTo>
                  <a:pt x="3611438" y="1200470"/>
                </a:lnTo>
                <a:lnTo>
                  <a:pt x="3506585" y="1134125"/>
                </a:lnTo>
                <a:lnTo>
                  <a:pt x="3506585" y="1090803"/>
                </a:lnTo>
                <a:lnTo>
                  <a:pt x="3576069" y="1090803"/>
                </a:lnTo>
                <a:cubicBezTo>
                  <a:pt x="3607462" y="1090803"/>
                  <a:pt x="3627484" y="1096942"/>
                  <a:pt x="3636135" y="1109220"/>
                </a:cubicBezTo>
                <a:cubicBezTo>
                  <a:pt x="3649947" y="1128614"/>
                  <a:pt x="3665505" y="1159031"/>
                  <a:pt x="3682806" y="1200470"/>
                </a:cubicBezTo>
                <a:lnTo>
                  <a:pt x="3885399" y="1200470"/>
                </a:lnTo>
                <a:lnTo>
                  <a:pt x="3816124" y="1159031"/>
                </a:lnTo>
                <a:cubicBezTo>
                  <a:pt x="3802590" y="1129591"/>
                  <a:pt x="3788323" y="1108348"/>
                  <a:pt x="3773324" y="1095302"/>
                </a:cubicBezTo>
                <a:cubicBezTo>
                  <a:pt x="3758325" y="1082257"/>
                  <a:pt x="3736803" y="1072246"/>
                  <a:pt x="3708759" y="1065269"/>
                </a:cubicBezTo>
                <a:cubicBezTo>
                  <a:pt x="3791497" y="1055642"/>
                  <a:pt x="3832867" y="1032690"/>
                  <a:pt x="3832867" y="996413"/>
                </a:cubicBezTo>
                <a:cubicBezTo>
                  <a:pt x="3832867" y="977577"/>
                  <a:pt x="3822402" y="961008"/>
                  <a:pt x="3801473" y="946707"/>
                </a:cubicBezTo>
                <a:cubicBezTo>
                  <a:pt x="3780545" y="932405"/>
                  <a:pt x="3753267" y="923162"/>
                  <a:pt x="3719641" y="918976"/>
                </a:cubicBezTo>
                <a:close/>
                <a:moveTo>
                  <a:pt x="8081402" y="905163"/>
                </a:moveTo>
                <a:cubicBezTo>
                  <a:pt x="8005919" y="905163"/>
                  <a:pt x="7940934" y="921104"/>
                  <a:pt x="7886449" y="952985"/>
                </a:cubicBezTo>
                <a:cubicBezTo>
                  <a:pt x="7831964" y="984867"/>
                  <a:pt x="7804721" y="1022923"/>
                  <a:pt x="7804721" y="1067153"/>
                </a:cubicBezTo>
                <a:cubicBezTo>
                  <a:pt x="7804721" y="1106220"/>
                  <a:pt x="7832138" y="1140579"/>
                  <a:pt x="7886972" y="1170228"/>
                </a:cubicBezTo>
                <a:cubicBezTo>
                  <a:pt x="7941806" y="1199877"/>
                  <a:pt x="8005430" y="1214702"/>
                  <a:pt x="8077844" y="1214702"/>
                </a:cubicBezTo>
                <a:cubicBezTo>
                  <a:pt x="8151654" y="1214702"/>
                  <a:pt x="8215383" y="1200087"/>
                  <a:pt x="8269030" y="1170856"/>
                </a:cubicBezTo>
                <a:cubicBezTo>
                  <a:pt x="8322679" y="1141625"/>
                  <a:pt x="8349502" y="1106848"/>
                  <a:pt x="8349502" y="1066525"/>
                </a:cubicBezTo>
                <a:cubicBezTo>
                  <a:pt x="8349502" y="1023132"/>
                  <a:pt x="8322888" y="985390"/>
                  <a:pt x="8269658" y="953299"/>
                </a:cubicBezTo>
                <a:cubicBezTo>
                  <a:pt x="8216429" y="921208"/>
                  <a:pt x="8153677" y="905163"/>
                  <a:pt x="8081402" y="905163"/>
                </a:cubicBezTo>
                <a:close/>
                <a:moveTo>
                  <a:pt x="1594878" y="905163"/>
                </a:moveTo>
                <a:cubicBezTo>
                  <a:pt x="1519394" y="905163"/>
                  <a:pt x="1454410" y="921104"/>
                  <a:pt x="1399925" y="952985"/>
                </a:cubicBezTo>
                <a:cubicBezTo>
                  <a:pt x="1345440" y="984867"/>
                  <a:pt x="1318197" y="1022923"/>
                  <a:pt x="1318197" y="1067153"/>
                </a:cubicBezTo>
                <a:cubicBezTo>
                  <a:pt x="1318197" y="1106220"/>
                  <a:pt x="1345614" y="1140579"/>
                  <a:pt x="1400448" y="1170228"/>
                </a:cubicBezTo>
                <a:cubicBezTo>
                  <a:pt x="1455282" y="1199877"/>
                  <a:pt x="1518906" y="1214702"/>
                  <a:pt x="1591320" y="1214702"/>
                </a:cubicBezTo>
                <a:cubicBezTo>
                  <a:pt x="1665129" y="1214702"/>
                  <a:pt x="1728858" y="1200087"/>
                  <a:pt x="1782506" y="1170856"/>
                </a:cubicBezTo>
                <a:cubicBezTo>
                  <a:pt x="1836154" y="1141625"/>
                  <a:pt x="1862978" y="1106848"/>
                  <a:pt x="1862978" y="1066525"/>
                </a:cubicBezTo>
                <a:cubicBezTo>
                  <a:pt x="1862978" y="1023132"/>
                  <a:pt x="1836363" y="985390"/>
                  <a:pt x="1783134" y="953299"/>
                </a:cubicBezTo>
                <a:cubicBezTo>
                  <a:pt x="1729905" y="921208"/>
                  <a:pt x="1667153" y="905163"/>
                  <a:pt x="1594878" y="905163"/>
                </a:cubicBezTo>
                <a:close/>
                <a:moveTo>
                  <a:pt x="1023378" y="905163"/>
                </a:moveTo>
                <a:cubicBezTo>
                  <a:pt x="947894" y="905163"/>
                  <a:pt x="882910" y="921104"/>
                  <a:pt x="828425" y="952985"/>
                </a:cubicBezTo>
                <a:cubicBezTo>
                  <a:pt x="773940" y="984867"/>
                  <a:pt x="746697" y="1022923"/>
                  <a:pt x="746697" y="1067153"/>
                </a:cubicBezTo>
                <a:cubicBezTo>
                  <a:pt x="746697" y="1106220"/>
                  <a:pt x="774114" y="1140579"/>
                  <a:pt x="828948" y="1170228"/>
                </a:cubicBezTo>
                <a:cubicBezTo>
                  <a:pt x="883782" y="1199877"/>
                  <a:pt x="947406" y="1214702"/>
                  <a:pt x="1019820" y="1214702"/>
                </a:cubicBezTo>
                <a:cubicBezTo>
                  <a:pt x="1093630" y="1214702"/>
                  <a:pt x="1157358" y="1200087"/>
                  <a:pt x="1211006" y="1170856"/>
                </a:cubicBezTo>
                <a:cubicBezTo>
                  <a:pt x="1264654" y="1141625"/>
                  <a:pt x="1291478" y="1106848"/>
                  <a:pt x="1291478" y="1066525"/>
                </a:cubicBezTo>
                <a:cubicBezTo>
                  <a:pt x="1291478" y="1023132"/>
                  <a:pt x="1264863" y="985390"/>
                  <a:pt x="1211634" y="953299"/>
                </a:cubicBezTo>
                <a:cubicBezTo>
                  <a:pt x="1158405" y="921208"/>
                  <a:pt x="1095653" y="905163"/>
                  <a:pt x="1023378" y="905163"/>
                </a:cubicBezTo>
                <a:close/>
                <a:moveTo>
                  <a:pt x="5874230" y="483319"/>
                </a:moveTo>
                <a:lnTo>
                  <a:pt x="5928018" y="560756"/>
                </a:lnTo>
                <a:lnTo>
                  <a:pt x="5823792" y="560756"/>
                </a:lnTo>
                <a:close/>
                <a:moveTo>
                  <a:pt x="2835756" y="483319"/>
                </a:moveTo>
                <a:lnTo>
                  <a:pt x="2889543" y="560756"/>
                </a:lnTo>
                <a:lnTo>
                  <a:pt x="2785316" y="560756"/>
                </a:lnTo>
                <a:close/>
                <a:moveTo>
                  <a:pt x="2216523" y="451088"/>
                </a:moveTo>
                <a:lnTo>
                  <a:pt x="2288101" y="451088"/>
                </a:lnTo>
                <a:cubicBezTo>
                  <a:pt x="2369026" y="451088"/>
                  <a:pt x="2409489" y="483458"/>
                  <a:pt x="2409489" y="548198"/>
                </a:cubicBezTo>
                <a:cubicBezTo>
                  <a:pt x="2409489" y="580848"/>
                  <a:pt x="2401361" y="602579"/>
                  <a:pt x="2385106" y="613392"/>
                </a:cubicBezTo>
                <a:cubicBezTo>
                  <a:pt x="2368852" y="624205"/>
                  <a:pt x="2336028" y="629612"/>
                  <a:pt x="2286635" y="629612"/>
                </a:cubicBezTo>
                <a:lnTo>
                  <a:pt x="2216523" y="629612"/>
                </a:lnTo>
                <a:close/>
                <a:moveTo>
                  <a:pt x="7762892" y="440205"/>
                </a:moveTo>
                <a:cubicBezTo>
                  <a:pt x="7792471" y="440205"/>
                  <a:pt x="7816680" y="449902"/>
                  <a:pt x="7835516" y="469296"/>
                </a:cubicBezTo>
                <a:cubicBezTo>
                  <a:pt x="7854352" y="488690"/>
                  <a:pt x="7863770" y="513596"/>
                  <a:pt x="7863770" y="544013"/>
                </a:cubicBezTo>
                <a:cubicBezTo>
                  <a:pt x="7863770" y="574569"/>
                  <a:pt x="7854596" y="598986"/>
                  <a:pt x="7836248" y="617264"/>
                </a:cubicBezTo>
                <a:cubicBezTo>
                  <a:pt x="7817900" y="635542"/>
                  <a:pt x="7793449" y="644681"/>
                  <a:pt x="7762892" y="644681"/>
                </a:cubicBezTo>
                <a:cubicBezTo>
                  <a:pt x="7732475" y="644681"/>
                  <a:pt x="7708059" y="635507"/>
                  <a:pt x="7689641" y="617159"/>
                </a:cubicBezTo>
                <a:cubicBezTo>
                  <a:pt x="7671224" y="598812"/>
                  <a:pt x="7662015" y="574429"/>
                  <a:pt x="7662015" y="544013"/>
                </a:cubicBezTo>
                <a:cubicBezTo>
                  <a:pt x="7662015" y="513456"/>
                  <a:pt x="7671397" y="488516"/>
                  <a:pt x="7690164" y="469192"/>
                </a:cubicBezTo>
                <a:cubicBezTo>
                  <a:pt x="7708930" y="449867"/>
                  <a:pt x="7733173" y="440205"/>
                  <a:pt x="7762892" y="440205"/>
                </a:cubicBezTo>
                <a:close/>
                <a:moveTo>
                  <a:pt x="8050595" y="400440"/>
                </a:moveTo>
                <a:lnTo>
                  <a:pt x="8155449" y="465738"/>
                </a:lnTo>
                <a:lnTo>
                  <a:pt x="8155449" y="619566"/>
                </a:lnTo>
                <a:lnTo>
                  <a:pt x="8050595" y="686120"/>
                </a:lnTo>
                <a:lnTo>
                  <a:pt x="8408690" y="686120"/>
                </a:lnTo>
                <a:lnTo>
                  <a:pt x="8302998" y="619566"/>
                </a:lnTo>
                <a:lnTo>
                  <a:pt x="8302998" y="572057"/>
                </a:lnTo>
                <a:lnTo>
                  <a:pt x="8409526" y="572057"/>
                </a:lnTo>
                <a:lnTo>
                  <a:pt x="8492405" y="614752"/>
                </a:lnTo>
                <a:lnTo>
                  <a:pt x="8492405" y="475575"/>
                </a:lnTo>
                <a:lnTo>
                  <a:pt x="8409526" y="509898"/>
                </a:lnTo>
                <a:lnTo>
                  <a:pt x="8302998" y="509898"/>
                </a:lnTo>
                <a:lnTo>
                  <a:pt x="8302998" y="451088"/>
                </a:lnTo>
                <a:lnTo>
                  <a:pt x="8499312" y="451088"/>
                </a:lnTo>
                <a:lnTo>
                  <a:pt x="8611282" y="538571"/>
                </a:lnTo>
                <a:lnTo>
                  <a:pt x="8611282" y="400440"/>
                </a:lnTo>
                <a:close/>
                <a:moveTo>
                  <a:pt x="5737355" y="400440"/>
                </a:moveTo>
                <a:lnTo>
                  <a:pt x="5804328" y="452553"/>
                </a:lnTo>
                <a:lnTo>
                  <a:pt x="5686707" y="619357"/>
                </a:lnTo>
                <a:lnTo>
                  <a:pt x="5602573" y="686120"/>
                </a:lnTo>
                <a:lnTo>
                  <a:pt x="5869417" y="686120"/>
                </a:lnTo>
                <a:lnTo>
                  <a:pt x="5783189" y="627519"/>
                </a:lnTo>
                <a:lnTo>
                  <a:pt x="5795956" y="607846"/>
                </a:lnTo>
                <a:lnTo>
                  <a:pt x="5960458" y="607846"/>
                </a:lnTo>
                <a:lnTo>
                  <a:pt x="5973434" y="627519"/>
                </a:lnTo>
                <a:lnTo>
                  <a:pt x="5874230" y="686120"/>
                </a:lnTo>
                <a:lnTo>
                  <a:pt x="6212270" y="686120"/>
                </a:lnTo>
                <a:lnTo>
                  <a:pt x="6234208" y="686120"/>
                </a:lnTo>
                <a:lnTo>
                  <a:pt x="6769190" y="686120"/>
                </a:lnTo>
                <a:lnTo>
                  <a:pt x="6769190" y="533129"/>
                </a:lnTo>
                <a:lnTo>
                  <a:pt x="6640895" y="629612"/>
                </a:lnTo>
                <a:lnTo>
                  <a:pt x="6464673" y="629612"/>
                </a:lnTo>
                <a:lnTo>
                  <a:pt x="6464673" y="467413"/>
                </a:lnTo>
                <a:lnTo>
                  <a:pt x="6569318" y="400440"/>
                </a:lnTo>
                <a:lnTo>
                  <a:pt x="6212270" y="400440"/>
                </a:lnTo>
                <a:lnTo>
                  <a:pt x="6316915" y="467413"/>
                </a:lnTo>
                <a:lnTo>
                  <a:pt x="6316915" y="619985"/>
                </a:lnTo>
                <a:lnTo>
                  <a:pt x="6223118" y="679264"/>
                </a:lnTo>
                <a:lnTo>
                  <a:pt x="6126215" y="619357"/>
                </a:lnTo>
                <a:lnTo>
                  <a:pt x="6006711" y="452553"/>
                </a:lnTo>
                <a:lnTo>
                  <a:pt x="6075148" y="400440"/>
                </a:lnTo>
                <a:close/>
                <a:moveTo>
                  <a:pt x="5129243" y="400440"/>
                </a:moveTo>
                <a:lnTo>
                  <a:pt x="5119616" y="538571"/>
                </a:lnTo>
                <a:lnTo>
                  <a:pt x="5229074" y="451088"/>
                </a:lnTo>
                <a:lnTo>
                  <a:pt x="5295838" y="451088"/>
                </a:lnTo>
                <a:lnTo>
                  <a:pt x="5295838" y="619357"/>
                </a:lnTo>
                <a:lnTo>
                  <a:pt x="5190984" y="686120"/>
                </a:lnTo>
                <a:lnTo>
                  <a:pt x="5548241" y="686120"/>
                </a:lnTo>
                <a:lnTo>
                  <a:pt x="5443387" y="619357"/>
                </a:lnTo>
                <a:lnTo>
                  <a:pt x="5443387" y="451088"/>
                </a:lnTo>
                <a:lnTo>
                  <a:pt x="5510150" y="451088"/>
                </a:lnTo>
                <a:lnTo>
                  <a:pt x="5619609" y="538571"/>
                </a:lnTo>
                <a:lnTo>
                  <a:pt x="5609981" y="400440"/>
                </a:lnTo>
                <a:close/>
                <a:moveTo>
                  <a:pt x="4507295" y="400440"/>
                </a:moveTo>
                <a:lnTo>
                  <a:pt x="4612149" y="466994"/>
                </a:lnTo>
                <a:lnTo>
                  <a:pt x="4612149" y="619357"/>
                </a:lnTo>
                <a:lnTo>
                  <a:pt x="4507295" y="686120"/>
                </a:lnTo>
                <a:lnTo>
                  <a:pt x="4800091" y="686120"/>
                </a:lnTo>
                <a:lnTo>
                  <a:pt x="4695028" y="619357"/>
                </a:lnTo>
                <a:lnTo>
                  <a:pt x="4695028" y="523711"/>
                </a:lnTo>
                <a:lnTo>
                  <a:pt x="4875017" y="686120"/>
                </a:lnTo>
                <a:lnTo>
                  <a:pt x="5022775" y="686120"/>
                </a:lnTo>
                <a:lnTo>
                  <a:pt x="5022775" y="466994"/>
                </a:lnTo>
                <a:lnTo>
                  <a:pt x="5127629" y="400440"/>
                </a:lnTo>
                <a:lnTo>
                  <a:pt x="4834833" y="400440"/>
                </a:lnTo>
                <a:lnTo>
                  <a:pt x="4939897" y="466994"/>
                </a:lnTo>
                <a:lnTo>
                  <a:pt x="4939897" y="554686"/>
                </a:lnTo>
                <a:lnTo>
                  <a:pt x="4762001" y="400440"/>
                </a:lnTo>
                <a:close/>
                <a:moveTo>
                  <a:pt x="3907221" y="400440"/>
                </a:moveTo>
                <a:lnTo>
                  <a:pt x="4012074" y="466785"/>
                </a:lnTo>
                <a:lnTo>
                  <a:pt x="4012074" y="619985"/>
                </a:lnTo>
                <a:lnTo>
                  <a:pt x="3907221" y="686120"/>
                </a:lnTo>
                <a:lnTo>
                  <a:pt x="4476697" y="686120"/>
                </a:lnTo>
                <a:lnTo>
                  <a:pt x="4476697" y="547570"/>
                </a:lnTo>
                <a:lnTo>
                  <a:pt x="4361169" y="629612"/>
                </a:lnTo>
                <a:lnTo>
                  <a:pt x="4159624" y="629612"/>
                </a:lnTo>
                <a:lnTo>
                  <a:pt x="4159624" y="566407"/>
                </a:lnTo>
                <a:lnTo>
                  <a:pt x="4270337" y="566407"/>
                </a:lnTo>
                <a:lnTo>
                  <a:pt x="4349031" y="605334"/>
                </a:lnTo>
                <a:lnTo>
                  <a:pt x="4349031" y="476412"/>
                </a:lnTo>
                <a:lnTo>
                  <a:pt x="4270337" y="509898"/>
                </a:lnTo>
                <a:lnTo>
                  <a:pt x="4159624" y="509898"/>
                </a:lnTo>
                <a:lnTo>
                  <a:pt x="4159624" y="447530"/>
                </a:lnTo>
                <a:lnTo>
                  <a:pt x="4361169" y="447530"/>
                </a:lnTo>
                <a:lnTo>
                  <a:pt x="4468325" y="523921"/>
                </a:lnTo>
                <a:lnTo>
                  <a:pt x="4468325" y="400440"/>
                </a:lnTo>
                <a:close/>
                <a:moveTo>
                  <a:pt x="2698880" y="400440"/>
                </a:moveTo>
                <a:lnTo>
                  <a:pt x="2765853" y="452553"/>
                </a:lnTo>
                <a:lnTo>
                  <a:pt x="2648233" y="619357"/>
                </a:lnTo>
                <a:lnTo>
                  <a:pt x="2564098" y="686120"/>
                </a:lnTo>
                <a:lnTo>
                  <a:pt x="2830942" y="686120"/>
                </a:lnTo>
                <a:lnTo>
                  <a:pt x="2744715" y="627519"/>
                </a:lnTo>
                <a:lnTo>
                  <a:pt x="2757481" y="607846"/>
                </a:lnTo>
                <a:lnTo>
                  <a:pt x="2921983" y="607846"/>
                </a:lnTo>
                <a:lnTo>
                  <a:pt x="2934959" y="627519"/>
                </a:lnTo>
                <a:lnTo>
                  <a:pt x="2835756" y="686120"/>
                </a:lnTo>
                <a:lnTo>
                  <a:pt x="3173795" y="686120"/>
                </a:lnTo>
                <a:lnTo>
                  <a:pt x="3195734" y="686120"/>
                </a:lnTo>
                <a:lnTo>
                  <a:pt x="3457801" y="686120"/>
                </a:lnTo>
                <a:lnTo>
                  <a:pt x="3359435" y="619357"/>
                </a:lnTo>
                <a:lnTo>
                  <a:pt x="3359435" y="443344"/>
                </a:lnTo>
                <a:lnTo>
                  <a:pt x="3466591" y="686120"/>
                </a:lnTo>
                <a:lnTo>
                  <a:pt x="3543819" y="686120"/>
                </a:lnTo>
                <a:lnTo>
                  <a:pt x="3650557" y="434136"/>
                </a:lnTo>
                <a:lnTo>
                  <a:pt x="3650557" y="619357"/>
                </a:lnTo>
                <a:lnTo>
                  <a:pt x="3551563" y="686120"/>
                </a:lnTo>
                <a:lnTo>
                  <a:pt x="3898356" y="686120"/>
                </a:lnTo>
                <a:lnTo>
                  <a:pt x="3793502" y="619357"/>
                </a:lnTo>
                <a:lnTo>
                  <a:pt x="3793502" y="466994"/>
                </a:lnTo>
                <a:lnTo>
                  <a:pt x="3898356" y="400440"/>
                </a:lnTo>
                <a:lnTo>
                  <a:pt x="3578143" y="400440"/>
                </a:lnTo>
                <a:lnTo>
                  <a:pt x="3523937" y="530199"/>
                </a:lnTo>
                <a:lnTo>
                  <a:pt x="3466591" y="400440"/>
                </a:lnTo>
                <a:lnTo>
                  <a:pt x="3173795" y="400440"/>
                </a:lnTo>
                <a:lnTo>
                  <a:pt x="3278649" y="466994"/>
                </a:lnTo>
                <a:lnTo>
                  <a:pt x="3278649" y="619357"/>
                </a:lnTo>
                <a:lnTo>
                  <a:pt x="3184603" y="679239"/>
                </a:lnTo>
                <a:lnTo>
                  <a:pt x="3087741" y="619357"/>
                </a:lnTo>
                <a:lnTo>
                  <a:pt x="2968236" y="452553"/>
                </a:lnTo>
                <a:lnTo>
                  <a:pt x="3036673" y="400440"/>
                </a:lnTo>
                <a:close/>
                <a:moveTo>
                  <a:pt x="163895" y="400440"/>
                </a:moveTo>
                <a:lnTo>
                  <a:pt x="268749" y="465738"/>
                </a:lnTo>
                <a:lnTo>
                  <a:pt x="268749" y="619566"/>
                </a:lnTo>
                <a:lnTo>
                  <a:pt x="163895" y="686120"/>
                </a:lnTo>
                <a:lnTo>
                  <a:pt x="521990" y="686120"/>
                </a:lnTo>
                <a:lnTo>
                  <a:pt x="416299" y="619566"/>
                </a:lnTo>
                <a:lnTo>
                  <a:pt x="416299" y="572057"/>
                </a:lnTo>
                <a:lnTo>
                  <a:pt x="522827" y="572057"/>
                </a:lnTo>
                <a:lnTo>
                  <a:pt x="605706" y="614752"/>
                </a:lnTo>
                <a:lnTo>
                  <a:pt x="605706" y="475575"/>
                </a:lnTo>
                <a:lnTo>
                  <a:pt x="522827" y="509898"/>
                </a:lnTo>
                <a:lnTo>
                  <a:pt x="416299" y="509898"/>
                </a:lnTo>
                <a:lnTo>
                  <a:pt x="416299" y="451088"/>
                </a:lnTo>
                <a:lnTo>
                  <a:pt x="612612" y="451088"/>
                </a:lnTo>
                <a:lnTo>
                  <a:pt x="724582" y="538571"/>
                </a:lnTo>
                <a:lnTo>
                  <a:pt x="724582" y="402743"/>
                </a:lnTo>
                <a:lnTo>
                  <a:pt x="825809" y="466994"/>
                </a:lnTo>
                <a:lnTo>
                  <a:pt x="825809" y="589219"/>
                </a:lnTo>
                <a:cubicBezTo>
                  <a:pt x="825809" y="622147"/>
                  <a:pt x="847296" y="648936"/>
                  <a:pt x="890270" y="669586"/>
                </a:cubicBezTo>
                <a:cubicBezTo>
                  <a:pt x="933244" y="690236"/>
                  <a:pt x="988845" y="700561"/>
                  <a:pt x="1057074" y="700561"/>
                </a:cubicBezTo>
                <a:cubicBezTo>
                  <a:pt x="1126279" y="700561"/>
                  <a:pt x="1177590" y="691457"/>
                  <a:pt x="1211006" y="673249"/>
                </a:cubicBezTo>
                <a:cubicBezTo>
                  <a:pt x="1244423" y="655041"/>
                  <a:pt x="1261131" y="627031"/>
                  <a:pt x="1261131" y="589219"/>
                </a:cubicBezTo>
                <a:lnTo>
                  <a:pt x="1261131" y="466994"/>
                </a:lnTo>
                <a:lnTo>
                  <a:pt x="1360253" y="404078"/>
                </a:lnTo>
                <a:lnTo>
                  <a:pt x="1459375" y="466994"/>
                </a:lnTo>
                <a:lnTo>
                  <a:pt x="1459375" y="619357"/>
                </a:lnTo>
                <a:lnTo>
                  <a:pt x="1354520" y="686120"/>
                </a:lnTo>
                <a:lnTo>
                  <a:pt x="1647317" y="686120"/>
                </a:lnTo>
                <a:lnTo>
                  <a:pt x="1542253" y="619357"/>
                </a:lnTo>
                <a:lnTo>
                  <a:pt x="1542253" y="523711"/>
                </a:lnTo>
                <a:lnTo>
                  <a:pt x="1722242" y="686120"/>
                </a:lnTo>
                <a:lnTo>
                  <a:pt x="1870001" y="686120"/>
                </a:lnTo>
                <a:lnTo>
                  <a:pt x="1870001" y="466994"/>
                </a:lnTo>
                <a:lnTo>
                  <a:pt x="1969488" y="403847"/>
                </a:lnTo>
                <a:lnTo>
                  <a:pt x="2068974" y="466994"/>
                </a:lnTo>
                <a:lnTo>
                  <a:pt x="2068974" y="619985"/>
                </a:lnTo>
                <a:lnTo>
                  <a:pt x="1964121" y="686120"/>
                </a:lnTo>
                <a:lnTo>
                  <a:pt x="2329750" y="686120"/>
                </a:lnTo>
                <a:cubicBezTo>
                  <a:pt x="2403838" y="686120"/>
                  <a:pt x="2464113" y="673284"/>
                  <a:pt x="2510575" y="647611"/>
                </a:cubicBezTo>
                <a:cubicBezTo>
                  <a:pt x="2557038" y="621938"/>
                  <a:pt x="2580269" y="588661"/>
                  <a:pt x="2580269" y="547780"/>
                </a:cubicBezTo>
                <a:cubicBezTo>
                  <a:pt x="2580269" y="509550"/>
                  <a:pt x="2557665" y="474598"/>
                  <a:pt x="2512459" y="442926"/>
                </a:cubicBezTo>
                <a:cubicBezTo>
                  <a:pt x="2489019" y="426741"/>
                  <a:pt x="2465055" y="415613"/>
                  <a:pt x="2440568" y="409544"/>
                </a:cubicBezTo>
                <a:cubicBezTo>
                  <a:pt x="2416081" y="403475"/>
                  <a:pt x="2382421" y="400440"/>
                  <a:pt x="2339586" y="400440"/>
                </a:cubicBezTo>
                <a:lnTo>
                  <a:pt x="1974855" y="400440"/>
                </a:lnTo>
                <a:lnTo>
                  <a:pt x="1964121" y="400440"/>
                </a:lnTo>
                <a:lnTo>
                  <a:pt x="1682059" y="400440"/>
                </a:lnTo>
                <a:lnTo>
                  <a:pt x="1787122" y="466994"/>
                </a:lnTo>
                <a:lnTo>
                  <a:pt x="1787122" y="554686"/>
                </a:lnTo>
                <a:lnTo>
                  <a:pt x="1609226" y="400440"/>
                </a:lnTo>
                <a:lnTo>
                  <a:pt x="1365985" y="400440"/>
                </a:lnTo>
                <a:lnTo>
                  <a:pt x="1354520" y="400440"/>
                </a:lnTo>
                <a:lnTo>
                  <a:pt x="1085118" y="400440"/>
                </a:lnTo>
                <a:lnTo>
                  <a:pt x="1180345" y="466994"/>
                </a:lnTo>
                <a:lnTo>
                  <a:pt x="1180345" y="575825"/>
                </a:lnTo>
                <a:cubicBezTo>
                  <a:pt x="1180345" y="599125"/>
                  <a:pt x="1172008" y="616113"/>
                  <a:pt x="1155335" y="626787"/>
                </a:cubicBezTo>
                <a:cubicBezTo>
                  <a:pt x="1138662" y="637460"/>
                  <a:pt x="1111977" y="642797"/>
                  <a:pt x="1075282" y="642797"/>
                </a:cubicBezTo>
                <a:cubicBezTo>
                  <a:pt x="1039703" y="642797"/>
                  <a:pt x="1013820" y="637495"/>
                  <a:pt x="997635" y="626891"/>
                </a:cubicBezTo>
                <a:cubicBezTo>
                  <a:pt x="981450" y="616287"/>
                  <a:pt x="973358" y="599265"/>
                  <a:pt x="973358" y="575825"/>
                </a:cubicBezTo>
                <a:lnTo>
                  <a:pt x="973358" y="466994"/>
                </a:lnTo>
                <a:lnTo>
                  <a:pt x="1068585" y="400440"/>
                </a:lnTo>
                <a:lnTo>
                  <a:pt x="724582" y="400440"/>
                </a:lnTo>
                <a:lnTo>
                  <a:pt x="720955" y="400440"/>
                </a:lnTo>
                <a:close/>
                <a:moveTo>
                  <a:pt x="7767078" y="390813"/>
                </a:moveTo>
                <a:cubicBezTo>
                  <a:pt x="7691594" y="390813"/>
                  <a:pt x="7626609" y="406753"/>
                  <a:pt x="7572125" y="438635"/>
                </a:cubicBezTo>
                <a:cubicBezTo>
                  <a:pt x="7517639" y="470517"/>
                  <a:pt x="7490397" y="508573"/>
                  <a:pt x="7490397" y="552803"/>
                </a:cubicBezTo>
                <a:cubicBezTo>
                  <a:pt x="7490397" y="591870"/>
                  <a:pt x="7517814" y="626228"/>
                  <a:pt x="7572648" y="655878"/>
                </a:cubicBezTo>
                <a:cubicBezTo>
                  <a:pt x="7627482" y="685527"/>
                  <a:pt x="7691106" y="700352"/>
                  <a:pt x="7763520" y="700352"/>
                </a:cubicBezTo>
                <a:cubicBezTo>
                  <a:pt x="7837329" y="700352"/>
                  <a:pt x="7901058" y="685737"/>
                  <a:pt x="7954706" y="656506"/>
                </a:cubicBezTo>
                <a:cubicBezTo>
                  <a:pt x="8008354" y="627275"/>
                  <a:pt x="8035178" y="592498"/>
                  <a:pt x="8035178" y="552175"/>
                </a:cubicBezTo>
                <a:cubicBezTo>
                  <a:pt x="8035178" y="508782"/>
                  <a:pt x="8008563" y="471040"/>
                  <a:pt x="7955334" y="438949"/>
                </a:cubicBezTo>
                <a:cubicBezTo>
                  <a:pt x="7902104" y="406858"/>
                  <a:pt x="7839352" y="390813"/>
                  <a:pt x="7767078" y="390813"/>
                </a:cubicBezTo>
                <a:close/>
                <a:moveTo>
                  <a:pt x="6986781" y="385790"/>
                </a:moveTo>
                <a:cubicBezTo>
                  <a:pt x="6930552" y="385790"/>
                  <a:pt x="6886427" y="395138"/>
                  <a:pt x="6854405" y="413834"/>
                </a:cubicBezTo>
                <a:cubicBezTo>
                  <a:pt x="6822384" y="432531"/>
                  <a:pt x="6806373" y="458343"/>
                  <a:pt x="6806373" y="491272"/>
                </a:cubicBezTo>
                <a:cubicBezTo>
                  <a:pt x="6806373" y="526293"/>
                  <a:pt x="6830232" y="553361"/>
                  <a:pt x="6877950" y="572476"/>
                </a:cubicBezTo>
                <a:cubicBezTo>
                  <a:pt x="6907949" y="584475"/>
                  <a:pt x="6959225" y="593196"/>
                  <a:pt x="7031778" y="598637"/>
                </a:cubicBezTo>
                <a:lnTo>
                  <a:pt x="7094147" y="603451"/>
                </a:lnTo>
                <a:cubicBezTo>
                  <a:pt x="7123029" y="605683"/>
                  <a:pt x="7141272" y="608020"/>
                  <a:pt x="7148876" y="610462"/>
                </a:cubicBezTo>
                <a:cubicBezTo>
                  <a:pt x="7156480" y="612904"/>
                  <a:pt x="7160282" y="617682"/>
                  <a:pt x="7160282" y="624798"/>
                </a:cubicBezTo>
                <a:cubicBezTo>
                  <a:pt x="7160282" y="640007"/>
                  <a:pt x="7131888" y="647611"/>
                  <a:pt x="7075101" y="647611"/>
                </a:cubicBezTo>
                <a:cubicBezTo>
                  <a:pt x="7021105" y="647611"/>
                  <a:pt x="6971747" y="639379"/>
                  <a:pt x="6927029" y="622915"/>
                </a:cubicBezTo>
                <a:cubicBezTo>
                  <a:pt x="6882311" y="606451"/>
                  <a:pt x="6847185" y="583568"/>
                  <a:pt x="6821652" y="554268"/>
                </a:cubicBezTo>
                <a:lnTo>
                  <a:pt x="6821652" y="697422"/>
                </a:lnTo>
                <a:lnTo>
                  <a:pt x="6895949" y="669796"/>
                </a:lnTo>
                <a:cubicBezTo>
                  <a:pt x="6960969" y="690306"/>
                  <a:pt x="7024453" y="700561"/>
                  <a:pt x="7086403" y="700561"/>
                </a:cubicBezTo>
                <a:cubicBezTo>
                  <a:pt x="7144167" y="700561"/>
                  <a:pt x="7190176" y="691387"/>
                  <a:pt x="7224429" y="673040"/>
                </a:cubicBezTo>
                <a:cubicBezTo>
                  <a:pt x="7258684" y="654692"/>
                  <a:pt x="7275810" y="630031"/>
                  <a:pt x="7275810" y="599056"/>
                </a:cubicBezTo>
                <a:cubicBezTo>
                  <a:pt x="7275810" y="564453"/>
                  <a:pt x="7254184" y="536827"/>
                  <a:pt x="7210930" y="516177"/>
                </a:cubicBezTo>
                <a:cubicBezTo>
                  <a:pt x="7185118" y="503899"/>
                  <a:pt x="7134121" y="494690"/>
                  <a:pt x="7057939" y="488551"/>
                </a:cubicBezTo>
                <a:lnTo>
                  <a:pt x="6997246" y="483737"/>
                </a:lnTo>
                <a:cubicBezTo>
                  <a:pt x="6962922" y="480947"/>
                  <a:pt x="6939551" y="477738"/>
                  <a:pt x="6927134" y="474110"/>
                </a:cubicBezTo>
                <a:cubicBezTo>
                  <a:pt x="6914716" y="470482"/>
                  <a:pt x="6908507" y="465110"/>
                  <a:pt x="6908507" y="457995"/>
                </a:cubicBezTo>
                <a:cubicBezTo>
                  <a:pt x="6908507" y="442786"/>
                  <a:pt x="6934040" y="435182"/>
                  <a:pt x="6985107" y="435182"/>
                </a:cubicBezTo>
                <a:cubicBezTo>
                  <a:pt x="7069800" y="435182"/>
                  <a:pt x="7149608" y="459599"/>
                  <a:pt x="7224534" y="508433"/>
                </a:cubicBezTo>
                <a:lnTo>
                  <a:pt x="7224534" y="387673"/>
                </a:lnTo>
                <a:lnTo>
                  <a:pt x="7144376" y="412369"/>
                </a:lnTo>
                <a:lnTo>
                  <a:pt x="7132447" y="408184"/>
                </a:lnTo>
                <a:cubicBezTo>
                  <a:pt x="7089473" y="393254"/>
                  <a:pt x="7040918" y="385790"/>
                  <a:pt x="6986781" y="385790"/>
                </a:cubicBezTo>
                <a:close/>
                <a:moveTo>
                  <a:pt x="0" y="0"/>
                </a:moveTo>
                <a:lnTo>
                  <a:pt x="9144000" y="0"/>
                </a:lnTo>
                <a:lnTo>
                  <a:pt x="9144000" y="1600200"/>
                </a:lnTo>
                <a:lnTo>
                  <a:pt x="0" y="16002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819" name="Google Shape;7819;p42"/>
          <p:cNvPicPr preferRelativeResize="0"/>
          <p:nvPr/>
        </p:nvPicPr>
        <p:blipFill>
          <a:blip r:embed="rId4">
            <a:alphaModFix/>
          </a:blip>
          <a:stretch>
            <a:fillRect/>
          </a:stretch>
        </p:blipFill>
        <p:spPr>
          <a:xfrm>
            <a:off x="33692" y="82735"/>
            <a:ext cx="2171220" cy="18633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0" y="92117"/>
            <a:ext cx="7886700" cy="719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Program Requirements</a:t>
            </a:r>
            <a:endParaRPr dirty="0"/>
          </a:p>
        </p:txBody>
      </p:sp>
      <p:sp>
        <p:nvSpPr>
          <p:cNvPr id="44" name="Google Shape;44;p7"/>
          <p:cNvSpPr txBox="1"/>
          <p:nvPr/>
        </p:nvSpPr>
        <p:spPr>
          <a:xfrm>
            <a:off x="19050" y="1724761"/>
            <a:ext cx="9256800" cy="332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b="1" dirty="0">
                <a:solidFill>
                  <a:schemeClr val="bg1">
                    <a:lumMod val="20000"/>
                    <a:lumOff val="80000"/>
                  </a:schemeClr>
                </a:solidFill>
              </a:rPr>
              <a:t>Length: </a:t>
            </a:r>
            <a:r>
              <a:rPr lang="en" sz="1900" dirty="0">
                <a:solidFill>
                  <a:schemeClr val="bg1">
                    <a:lumMod val="20000"/>
                    <a:lumOff val="80000"/>
                  </a:schemeClr>
                </a:solidFill>
              </a:rPr>
              <a:t>3 school years </a:t>
            </a:r>
          </a:p>
          <a:p>
            <a:pPr marL="0" lvl="0" indent="0" algn="l" rtl="0">
              <a:lnSpc>
                <a:spcPct val="115000"/>
              </a:lnSpc>
              <a:spcBef>
                <a:spcPts val="0"/>
              </a:spcBef>
              <a:spcAft>
                <a:spcPts val="0"/>
              </a:spcAft>
              <a:buClr>
                <a:schemeClr val="dk1"/>
              </a:buClr>
              <a:buSzPts val="1100"/>
              <a:buFont typeface="Arial"/>
              <a:buNone/>
            </a:pPr>
            <a:r>
              <a:rPr lang="en" sz="1900" b="1" u="sng" dirty="0">
                <a:solidFill>
                  <a:schemeClr val="bg1">
                    <a:lumMod val="20000"/>
                    <a:lumOff val="80000"/>
                  </a:schemeClr>
                </a:solidFill>
              </a:rPr>
              <a:t>Schedule Requirements</a:t>
            </a:r>
            <a:r>
              <a:rPr lang="en" sz="1900" b="1" dirty="0">
                <a:solidFill>
                  <a:schemeClr val="bg1">
                    <a:lumMod val="20000"/>
                    <a:lumOff val="80000"/>
                  </a:schemeClr>
                </a:solidFill>
              </a:rPr>
              <a:t>:</a:t>
            </a:r>
            <a:endParaRPr sz="1900" b="1" dirty="0">
              <a:solidFill>
                <a:schemeClr val="bg1">
                  <a:lumMod val="20000"/>
                  <a:lumOff val="80000"/>
                </a:schemeClr>
              </a:solidFill>
            </a:endParaRPr>
          </a:p>
          <a:p>
            <a:pPr marL="457200" lvl="0" indent="-349250" algn="l" rtl="0">
              <a:lnSpc>
                <a:spcPct val="115000"/>
              </a:lnSpc>
              <a:spcBef>
                <a:spcPts val="0"/>
              </a:spcBef>
              <a:spcAft>
                <a:spcPts val="0"/>
              </a:spcAft>
              <a:buClr>
                <a:srgbClr val="EB8B47"/>
              </a:buClr>
              <a:buSzPts val="1900"/>
              <a:buChar char="●"/>
            </a:pPr>
            <a:r>
              <a:rPr lang="en" sz="1900" dirty="0">
                <a:solidFill>
                  <a:schemeClr val="bg1">
                    <a:lumMod val="20000"/>
                    <a:lumOff val="80000"/>
                  </a:schemeClr>
                </a:solidFill>
              </a:rPr>
              <a:t>9th and 10th grade: 1 class period per day</a:t>
            </a:r>
            <a:endParaRPr sz="1900" dirty="0">
              <a:solidFill>
                <a:schemeClr val="bg1">
                  <a:lumMod val="20000"/>
                  <a:lumOff val="80000"/>
                </a:schemeClr>
              </a:solidFill>
            </a:endParaRPr>
          </a:p>
          <a:p>
            <a:pPr marL="457200" lvl="0" indent="-349250" algn="l" rtl="0">
              <a:lnSpc>
                <a:spcPct val="115000"/>
              </a:lnSpc>
              <a:spcBef>
                <a:spcPts val="0"/>
              </a:spcBef>
              <a:spcAft>
                <a:spcPts val="0"/>
              </a:spcAft>
              <a:buClr>
                <a:srgbClr val="EB8B47"/>
              </a:buClr>
              <a:buSzPts val="1900"/>
              <a:buChar char="●"/>
            </a:pPr>
            <a:r>
              <a:rPr lang="en" sz="1900" dirty="0">
                <a:solidFill>
                  <a:schemeClr val="bg1">
                    <a:lumMod val="20000"/>
                    <a:lumOff val="80000"/>
                  </a:schemeClr>
                </a:solidFill>
                <a:latin typeface="+mj-lt"/>
              </a:rPr>
              <a:t>11th grade: 3 class periods per day</a:t>
            </a:r>
          </a:p>
          <a:p>
            <a:pPr marL="457200" lvl="0" indent="-349250" algn="l" rtl="0">
              <a:lnSpc>
                <a:spcPct val="115000"/>
              </a:lnSpc>
              <a:spcBef>
                <a:spcPts val="0"/>
              </a:spcBef>
              <a:spcAft>
                <a:spcPts val="0"/>
              </a:spcAft>
              <a:buClr>
                <a:srgbClr val="EB8B47"/>
              </a:buClr>
              <a:buSzPts val="1900"/>
              <a:buChar char="●"/>
            </a:pPr>
            <a:r>
              <a:rPr lang="en" sz="2000" dirty="0">
                <a:solidFill>
                  <a:schemeClr val="bg1">
                    <a:lumMod val="20000"/>
                    <a:lumOff val="80000"/>
                  </a:schemeClr>
                </a:solidFill>
                <a:latin typeface="+mj-lt"/>
                <a:ea typeface="Lustria"/>
                <a:cs typeface="Lustria"/>
                <a:sym typeface="Lustria"/>
              </a:rPr>
              <a:t>This program offers a sequence of courses that provides coherent and relevant commercial food service knowledge and skills needed to prepare for further education and careers in the Hospitality &amp; Tourism career cluster;</a:t>
            </a:r>
            <a:endParaRPr lang="en" sz="1900" dirty="0">
              <a:solidFill>
                <a:schemeClr val="bg1">
                  <a:lumMod val="20000"/>
                  <a:lumOff val="80000"/>
                </a:schemeClr>
              </a:solidFill>
              <a:latin typeface="+mj-lt"/>
            </a:endParaRPr>
          </a:p>
          <a:p>
            <a:pPr marL="107950" lvl="1">
              <a:lnSpc>
                <a:spcPct val="115000"/>
              </a:lnSpc>
              <a:buClr>
                <a:srgbClr val="EB8B47"/>
              </a:buClr>
              <a:buSzPts val="1900"/>
            </a:pPr>
            <a:endParaRPr sz="2200" dirty="0">
              <a:solidFill>
                <a:srgbClr val="EB8B47"/>
              </a:solidFill>
            </a:endParaRPr>
          </a:p>
        </p:txBody>
      </p:sp>
      <p:grpSp>
        <p:nvGrpSpPr>
          <p:cNvPr id="15" name="Group 14">
            <a:extLst>
              <a:ext uri="{FF2B5EF4-FFF2-40B4-BE49-F238E27FC236}">
                <a16:creationId xmlns:a16="http://schemas.microsoft.com/office/drawing/2014/main" id="{C50EC586-36A3-71AC-33E5-A9DF03C46D15}"/>
              </a:ext>
            </a:extLst>
          </p:cNvPr>
          <p:cNvGrpSpPr/>
          <p:nvPr/>
        </p:nvGrpSpPr>
        <p:grpSpPr>
          <a:xfrm>
            <a:off x="6893813" y="92117"/>
            <a:ext cx="2109217" cy="2109217"/>
            <a:chOff x="6384893" y="-283369"/>
            <a:chExt cx="2109217" cy="2109217"/>
          </a:xfrm>
        </p:grpSpPr>
        <p:pic>
          <p:nvPicPr>
            <p:cNvPr id="12" name="Picture 11" descr="A chef with various food icons around it&#10;&#10;Description automatically generated">
              <a:extLst>
                <a:ext uri="{FF2B5EF4-FFF2-40B4-BE49-F238E27FC236}">
                  <a16:creationId xmlns:a16="http://schemas.microsoft.com/office/drawing/2014/main" id="{56E03A2C-E18D-A3B0-3F5D-4673C5EE786A}"/>
                </a:ext>
              </a:extLst>
            </p:cNvPr>
            <p:cNvPicPr>
              <a:picLocks noChangeAspect="1"/>
            </p:cNvPicPr>
            <p:nvPr/>
          </p:nvPicPr>
          <p:blipFill>
            <a:blip r:embed="rId3"/>
            <a:stretch>
              <a:fillRect/>
            </a:stretch>
          </p:blipFill>
          <p:spPr>
            <a:xfrm>
              <a:off x="6384893" y="-283369"/>
              <a:ext cx="2109217" cy="2109217"/>
            </a:xfrm>
            <a:prstGeom prst="rect">
              <a:avLst/>
            </a:prstGeom>
          </p:spPr>
        </p:pic>
        <p:sp>
          <p:nvSpPr>
            <p:cNvPr id="13" name="Oval 12">
              <a:extLst>
                <a:ext uri="{FF2B5EF4-FFF2-40B4-BE49-F238E27FC236}">
                  <a16:creationId xmlns:a16="http://schemas.microsoft.com/office/drawing/2014/main" id="{FDA506E7-406B-868F-5B19-D3CD8BAF5D95}"/>
                </a:ext>
              </a:extLst>
            </p:cNvPr>
            <p:cNvSpPr>
              <a:spLocks/>
            </p:cNvSpPr>
            <p:nvPr/>
          </p:nvSpPr>
          <p:spPr>
            <a:xfrm>
              <a:off x="8084345" y="1119187"/>
              <a:ext cx="140494" cy="152400"/>
            </a:xfrm>
            <a:prstGeom prst="ellipse">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0F4FF0-C2EF-E7F2-E0FD-44088E34D9BE}"/>
                </a:ext>
              </a:extLst>
            </p:cNvPr>
            <p:cNvSpPr txBox="1"/>
            <p:nvPr/>
          </p:nvSpPr>
          <p:spPr>
            <a:xfrm flipH="1">
              <a:off x="8008144" y="1041498"/>
              <a:ext cx="292895" cy="307777"/>
            </a:xfrm>
            <a:prstGeom prst="rect">
              <a:avLst/>
            </a:prstGeom>
            <a:noFill/>
          </p:spPr>
          <p:txBody>
            <a:bodyPr wrap="square" rtlCol="0">
              <a:spAutoFit/>
            </a:bodyPr>
            <a:lstStyle/>
            <a:p>
              <a:r>
                <a:rPr lang="en-US" dirty="0">
                  <a:solidFill>
                    <a:srgbClr val="272B4D"/>
                  </a:solidFill>
                  <a:latin typeface="Rockwell" panose="02060603020205020403" pitchFamily="18" charset="0"/>
                </a:rPr>
                <a:t>U</a:t>
              </a:r>
            </a:p>
          </p:txBody>
        </p:sp>
      </p:grpSp>
    </p:spTree>
    <p:extLst>
      <p:ext uri="{BB962C8B-B14F-4D97-AF65-F5344CB8AC3E}">
        <p14:creationId xmlns:p14="http://schemas.microsoft.com/office/powerpoint/2010/main" val="3526562735"/>
      </p:ext>
    </p:extLst>
  </p:cSld>
  <p:clrMapOvr>
    <a:masterClrMapping/>
  </p:clrMapOvr>
  <mc:AlternateContent xmlns:mc="http://schemas.openxmlformats.org/markup-compatibility/2006" xmlns:p14="http://schemas.microsoft.com/office/powerpoint/2010/main">
    <mc:Choice Requires="p14">
      <p:transition spd="slow" p14:dur="2000" advTm="65127"/>
    </mc:Choice>
    <mc:Fallback xmlns="">
      <p:transition spd="slow" advTm="6512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23"/>
        <p:cNvGrpSpPr/>
        <p:nvPr/>
      </p:nvGrpSpPr>
      <p:grpSpPr>
        <a:xfrm>
          <a:off x="0" y="0"/>
          <a:ext cx="0" cy="0"/>
          <a:chOff x="0" y="0"/>
          <a:chExt cx="0" cy="0"/>
        </a:xfrm>
      </p:grpSpPr>
      <p:sp>
        <p:nvSpPr>
          <p:cNvPr id="8454" name="Google Shape;8454;p43"/>
          <p:cNvSpPr/>
          <p:nvPr/>
        </p:nvSpPr>
        <p:spPr>
          <a:xfrm>
            <a:off x="-2133600" y="6345707"/>
            <a:ext cx="9118007" cy="122341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dirty="0">
                <a:solidFill>
                  <a:srgbClr val="FFFFFF"/>
                </a:solidFill>
                <a:latin typeface="Lato"/>
                <a:ea typeface="Lato"/>
                <a:cs typeface="Lato"/>
                <a:sym typeface="Lato"/>
              </a:rPr>
              <a:t>Course Selection: RTV0015	Digital Video Videography</a:t>
            </a:r>
            <a:endParaRPr sz="1100" dirty="0"/>
          </a:p>
          <a:p>
            <a:pPr marL="0" marR="0" lvl="0" indent="0" algn="l" rtl="0">
              <a:spcBef>
                <a:spcPts val="0"/>
              </a:spcBef>
              <a:spcAft>
                <a:spcPts val="0"/>
              </a:spcAft>
              <a:buNone/>
            </a:pPr>
            <a:r>
              <a:rPr lang="en" sz="1800" dirty="0">
                <a:solidFill>
                  <a:schemeClr val="lt1"/>
                </a:solidFill>
                <a:latin typeface="Lustria"/>
                <a:ea typeface="Lustria"/>
                <a:cs typeface="Lustria"/>
                <a:sym typeface="Lustria"/>
              </a:rPr>
              <a:t>Certification(s) Available: </a:t>
            </a:r>
            <a:r>
              <a:rPr lang="en" sz="1500" dirty="0">
                <a:solidFill>
                  <a:schemeClr val="lt1"/>
                </a:solidFill>
                <a:latin typeface="Lustria"/>
                <a:ea typeface="Lustria"/>
                <a:cs typeface="Lustria"/>
                <a:sym typeface="Lustria"/>
              </a:rPr>
              <a:t>Adobe Certified Associate (ACA) Premiere Pro, ACA Photoshop</a:t>
            </a:r>
            <a:endParaRPr sz="1500" dirty="0">
              <a:solidFill>
                <a:schemeClr val="lt1"/>
              </a:solidFill>
              <a:latin typeface="Lustria"/>
              <a:ea typeface="Lustria"/>
              <a:cs typeface="Lustria"/>
              <a:sym typeface="Lustria"/>
            </a:endParaRPr>
          </a:p>
          <a:p>
            <a:pPr marL="0" marR="0" lvl="0" indent="0" algn="l" rtl="0">
              <a:spcBef>
                <a:spcPts val="0"/>
              </a:spcBef>
              <a:spcAft>
                <a:spcPts val="0"/>
              </a:spcAft>
              <a:buNone/>
            </a:pPr>
            <a:endParaRPr sz="1200" dirty="0">
              <a:solidFill>
                <a:schemeClr val="lt1"/>
              </a:solidFill>
              <a:latin typeface="Lustria"/>
              <a:ea typeface="Lustria"/>
              <a:cs typeface="Lustria"/>
              <a:sym typeface="Lustria"/>
            </a:endParaRPr>
          </a:p>
          <a:p>
            <a:pPr marL="0" marR="0" lvl="0" indent="0" algn="l" rtl="0">
              <a:spcBef>
                <a:spcPts val="0"/>
              </a:spcBef>
              <a:spcAft>
                <a:spcPts val="0"/>
              </a:spcAft>
              <a:buNone/>
            </a:pPr>
            <a:r>
              <a:rPr lang="en" dirty="0">
                <a:solidFill>
                  <a:schemeClr val="lt1"/>
                </a:solidFill>
                <a:latin typeface="Lustria"/>
                <a:ea typeface="Lustria"/>
                <a:cs typeface="Lustria"/>
                <a:sym typeface="Lustria"/>
              </a:rPr>
              <a:t>The Digital Video Technology program also prepares students for initial employment as studio assistants and edit technicians, video editors. Training includes: digital video fundamentals, lighting, video camera operation, electronic news gathering and field production, video editing, control room operation, audio recording, preproduction and post production, scriptwriting, and digital video production technology. Communication, human relations, leadership and employability skills, industry protocol and safe and efficient work practices are integral parts of the training.</a:t>
            </a:r>
            <a:endParaRPr sz="1800" dirty="0">
              <a:solidFill>
                <a:schemeClr val="lt1"/>
              </a:solidFill>
              <a:latin typeface="Lustria"/>
              <a:ea typeface="Lustria"/>
              <a:cs typeface="Lustria"/>
              <a:sym typeface="Lustria"/>
            </a:endParaRPr>
          </a:p>
        </p:txBody>
      </p:sp>
      <p:pic>
        <p:nvPicPr>
          <p:cNvPr id="3" name="Picture 2" descr="A video camera surrounded by many objects&#10;&#10;Description automatically generated">
            <a:extLst>
              <a:ext uri="{FF2B5EF4-FFF2-40B4-BE49-F238E27FC236}">
                <a16:creationId xmlns:a16="http://schemas.microsoft.com/office/drawing/2014/main" id="{2DBAB48F-BAA5-C1D5-F24C-9EE9DBBEAAE1}"/>
              </a:ext>
            </a:extLst>
          </p:cNvPr>
          <p:cNvPicPr>
            <a:picLocks noChangeAspect="1"/>
          </p:cNvPicPr>
          <p:nvPr/>
        </p:nvPicPr>
        <p:blipFill rotWithShape="1">
          <a:blip r:embed="rId3"/>
          <a:srcRect l="-277" t="30245" b="14948"/>
          <a:stretch/>
        </p:blipFill>
        <p:spPr>
          <a:xfrm>
            <a:off x="1" y="0"/>
            <a:ext cx="9410700" cy="5143500"/>
          </a:xfrm>
          <a:prstGeom prst="rect">
            <a:avLst/>
          </a:prstGeom>
        </p:spPr>
      </p:pic>
      <p:sp>
        <p:nvSpPr>
          <p:cNvPr id="11" name="Freeform: Shape 10">
            <a:extLst>
              <a:ext uri="{FF2B5EF4-FFF2-40B4-BE49-F238E27FC236}">
                <a16:creationId xmlns:a16="http://schemas.microsoft.com/office/drawing/2014/main" id="{6792D590-9290-DDC8-7FA7-661ABF602432}"/>
              </a:ext>
            </a:extLst>
          </p:cNvPr>
          <p:cNvSpPr/>
          <p:nvPr/>
        </p:nvSpPr>
        <p:spPr>
          <a:xfrm>
            <a:off x="1" y="0"/>
            <a:ext cx="9410700" cy="5143500"/>
          </a:xfrm>
          <a:custGeom>
            <a:avLst/>
            <a:gdLst/>
            <a:ahLst/>
            <a:cxnLst/>
            <a:rect l="l" t="t" r="r" b="b"/>
            <a:pathLst>
              <a:path w="9410700" h="5143500">
                <a:moveTo>
                  <a:pt x="6987921" y="4890599"/>
                </a:moveTo>
                <a:cubicBezTo>
                  <a:pt x="6999859" y="4892123"/>
                  <a:pt x="7012115" y="4893139"/>
                  <a:pt x="7024687" y="4893647"/>
                </a:cubicBezTo>
                <a:cubicBezTo>
                  <a:pt x="7037260" y="4894155"/>
                  <a:pt x="7049453" y="4894727"/>
                  <a:pt x="7061264" y="4895362"/>
                </a:cubicBezTo>
                <a:cubicBezTo>
                  <a:pt x="7073074" y="4895997"/>
                  <a:pt x="7084251" y="4896949"/>
                  <a:pt x="7094792" y="4898219"/>
                </a:cubicBezTo>
                <a:cubicBezTo>
                  <a:pt x="7105332" y="4899489"/>
                  <a:pt x="7114541" y="4901458"/>
                  <a:pt x="7122414" y="4904125"/>
                </a:cubicBezTo>
                <a:cubicBezTo>
                  <a:pt x="7130288" y="4906792"/>
                  <a:pt x="7136511" y="4910538"/>
                  <a:pt x="7141083" y="4915364"/>
                </a:cubicBezTo>
                <a:cubicBezTo>
                  <a:pt x="7145655" y="4920190"/>
                  <a:pt x="7147941" y="4926413"/>
                  <a:pt x="7147941" y="4934033"/>
                </a:cubicBezTo>
                <a:cubicBezTo>
                  <a:pt x="7147941" y="4941653"/>
                  <a:pt x="7146036" y="4948702"/>
                  <a:pt x="7142226" y="4955179"/>
                </a:cubicBezTo>
                <a:cubicBezTo>
                  <a:pt x="7138416" y="4961656"/>
                  <a:pt x="7132383" y="4967244"/>
                  <a:pt x="7124128" y="4971943"/>
                </a:cubicBezTo>
                <a:cubicBezTo>
                  <a:pt x="7115874" y="4976642"/>
                  <a:pt x="7105396" y="4980325"/>
                  <a:pt x="7092696" y="4982992"/>
                </a:cubicBezTo>
                <a:cubicBezTo>
                  <a:pt x="7079996" y="4985659"/>
                  <a:pt x="7064883" y="4986992"/>
                  <a:pt x="7047357" y="4986992"/>
                </a:cubicBezTo>
                <a:cubicBezTo>
                  <a:pt x="7030085" y="4986992"/>
                  <a:pt x="7015480" y="4985786"/>
                  <a:pt x="7003542" y="4983373"/>
                </a:cubicBezTo>
                <a:cubicBezTo>
                  <a:pt x="6991604" y="4980960"/>
                  <a:pt x="6981888" y="4977594"/>
                  <a:pt x="6974396" y="4973276"/>
                </a:cubicBezTo>
                <a:cubicBezTo>
                  <a:pt x="6966903" y="4968958"/>
                  <a:pt x="6961442" y="4963815"/>
                  <a:pt x="6958012" y="4957846"/>
                </a:cubicBezTo>
                <a:cubicBezTo>
                  <a:pt x="6954583" y="4951877"/>
                  <a:pt x="6952869" y="4945463"/>
                  <a:pt x="6952869" y="4938605"/>
                </a:cubicBezTo>
                <a:cubicBezTo>
                  <a:pt x="6952869" y="4928191"/>
                  <a:pt x="6956108" y="4919047"/>
                  <a:pt x="6962585" y="4911173"/>
                </a:cubicBezTo>
                <a:cubicBezTo>
                  <a:pt x="6969062" y="4903299"/>
                  <a:pt x="6977507" y="4896441"/>
                  <a:pt x="6987921" y="4890599"/>
                </a:cubicBezTo>
                <a:close/>
                <a:moveTo>
                  <a:pt x="1158621" y="4890599"/>
                </a:moveTo>
                <a:cubicBezTo>
                  <a:pt x="1170559" y="4892123"/>
                  <a:pt x="1182815" y="4893139"/>
                  <a:pt x="1195388" y="4893647"/>
                </a:cubicBezTo>
                <a:cubicBezTo>
                  <a:pt x="1207961" y="4894155"/>
                  <a:pt x="1220153" y="4894727"/>
                  <a:pt x="1231964" y="4895362"/>
                </a:cubicBezTo>
                <a:cubicBezTo>
                  <a:pt x="1243775" y="4895997"/>
                  <a:pt x="1254951" y="4896949"/>
                  <a:pt x="1265492" y="4898219"/>
                </a:cubicBezTo>
                <a:cubicBezTo>
                  <a:pt x="1276033" y="4899489"/>
                  <a:pt x="1285240" y="4901458"/>
                  <a:pt x="1293114" y="4904125"/>
                </a:cubicBezTo>
                <a:cubicBezTo>
                  <a:pt x="1300988" y="4906792"/>
                  <a:pt x="1307211" y="4910538"/>
                  <a:pt x="1311783" y="4915364"/>
                </a:cubicBezTo>
                <a:cubicBezTo>
                  <a:pt x="1316355" y="4920190"/>
                  <a:pt x="1318641" y="4926413"/>
                  <a:pt x="1318641" y="4934033"/>
                </a:cubicBezTo>
                <a:cubicBezTo>
                  <a:pt x="1318641" y="4941653"/>
                  <a:pt x="1316736" y="4948702"/>
                  <a:pt x="1312926" y="4955179"/>
                </a:cubicBezTo>
                <a:cubicBezTo>
                  <a:pt x="1309116" y="4961656"/>
                  <a:pt x="1303084" y="4967244"/>
                  <a:pt x="1294829" y="4971943"/>
                </a:cubicBezTo>
                <a:cubicBezTo>
                  <a:pt x="1286574" y="4976642"/>
                  <a:pt x="1276096" y="4980325"/>
                  <a:pt x="1263396" y="4982992"/>
                </a:cubicBezTo>
                <a:cubicBezTo>
                  <a:pt x="1250696" y="4985659"/>
                  <a:pt x="1235583" y="4986992"/>
                  <a:pt x="1218057" y="4986992"/>
                </a:cubicBezTo>
                <a:cubicBezTo>
                  <a:pt x="1200785" y="4986992"/>
                  <a:pt x="1186180" y="4985786"/>
                  <a:pt x="1174242" y="4983373"/>
                </a:cubicBezTo>
                <a:cubicBezTo>
                  <a:pt x="1162304" y="4980960"/>
                  <a:pt x="1152589" y="4977594"/>
                  <a:pt x="1145096" y="4973276"/>
                </a:cubicBezTo>
                <a:cubicBezTo>
                  <a:pt x="1137603" y="4968958"/>
                  <a:pt x="1132142" y="4963815"/>
                  <a:pt x="1128713" y="4957846"/>
                </a:cubicBezTo>
                <a:cubicBezTo>
                  <a:pt x="1125284" y="4951877"/>
                  <a:pt x="1123569" y="4945463"/>
                  <a:pt x="1123569" y="4938605"/>
                </a:cubicBezTo>
                <a:cubicBezTo>
                  <a:pt x="1123569" y="4928191"/>
                  <a:pt x="1126808" y="4919047"/>
                  <a:pt x="1133285" y="4911173"/>
                </a:cubicBezTo>
                <a:cubicBezTo>
                  <a:pt x="1139762" y="4903299"/>
                  <a:pt x="1148207" y="4896441"/>
                  <a:pt x="1158621" y="4890599"/>
                </a:cubicBezTo>
                <a:close/>
                <a:moveTo>
                  <a:pt x="7791069" y="4749629"/>
                </a:moveTo>
                <a:lnTo>
                  <a:pt x="7791069" y="4815542"/>
                </a:lnTo>
                <a:cubicBezTo>
                  <a:pt x="7777607" y="4829766"/>
                  <a:pt x="7763828" y="4840371"/>
                  <a:pt x="7749730" y="4847356"/>
                </a:cubicBezTo>
                <a:cubicBezTo>
                  <a:pt x="7735633" y="4854341"/>
                  <a:pt x="7718933" y="4857833"/>
                  <a:pt x="7699629" y="4857833"/>
                </a:cubicBezTo>
                <a:cubicBezTo>
                  <a:pt x="7683881" y="4857833"/>
                  <a:pt x="7671117" y="4854277"/>
                  <a:pt x="7661339" y="4847165"/>
                </a:cubicBezTo>
                <a:cubicBezTo>
                  <a:pt x="7651559" y="4840053"/>
                  <a:pt x="7646670" y="4828242"/>
                  <a:pt x="7646670" y="4811732"/>
                </a:cubicBezTo>
                <a:cubicBezTo>
                  <a:pt x="7646670" y="4803350"/>
                  <a:pt x="7649083" y="4795603"/>
                  <a:pt x="7653909" y="4788491"/>
                </a:cubicBezTo>
                <a:cubicBezTo>
                  <a:pt x="7658735" y="4781379"/>
                  <a:pt x="7666736" y="4775156"/>
                  <a:pt x="7677912" y="4769822"/>
                </a:cubicBezTo>
                <a:cubicBezTo>
                  <a:pt x="7689088" y="4764488"/>
                  <a:pt x="7703947" y="4760107"/>
                  <a:pt x="7722489" y="4756678"/>
                </a:cubicBezTo>
                <a:cubicBezTo>
                  <a:pt x="7741031" y="4753249"/>
                  <a:pt x="7763891" y="4750899"/>
                  <a:pt x="7791069" y="4749629"/>
                </a:cubicBezTo>
                <a:close/>
                <a:moveTo>
                  <a:pt x="2152269" y="4749629"/>
                </a:moveTo>
                <a:lnTo>
                  <a:pt x="2152269" y="4815542"/>
                </a:lnTo>
                <a:cubicBezTo>
                  <a:pt x="2138808" y="4829766"/>
                  <a:pt x="2125028" y="4840371"/>
                  <a:pt x="2110931" y="4847356"/>
                </a:cubicBezTo>
                <a:cubicBezTo>
                  <a:pt x="2096834" y="4854341"/>
                  <a:pt x="2080133" y="4857833"/>
                  <a:pt x="2060829" y="4857833"/>
                </a:cubicBezTo>
                <a:cubicBezTo>
                  <a:pt x="2045081" y="4857833"/>
                  <a:pt x="2032318" y="4854277"/>
                  <a:pt x="2022539" y="4847165"/>
                </a:cubicBezTo>
                <a:cubicBezTo>
                  <a:pt x="2012760" y="4840053"/>
                  <a:pt x="2007870" y="4828242"/>
                  <a:pt x="2007870" y="4811732"/>
                </a:cubicBezTo>
                <a:cubicBezTo>
                  <a:pt x="2007870" y="4803350"/>
                  <a:pt x="2010283" y="4795603"/>
                  <a:pt x="2015109" y="4788491"/>
                </a:cubicBezTo>
                <a:cubicBezTo>
                  <a:pt x="2019935" y="4781379"/>
                  <a:pt x="2027936" y="4775156"/>
                  <a:pt x="2039112" y="4769822"/>
                </a:cubicBezTo>
                <a:cubicBezTo>
                  <a:pt x="2050288" y="4764488"/>
                  <a:pt x="2065148" y="4760107"/>
                  <a:pt x="2083689" y="4756678"/>
                </a:cubicBezTo>
                <a:cubicBezTo>
                  <a:pt x="2102231" y="4753249"/>
                  <a:pt x="2125091" y="4750899"/>
                  <a:pt x="2152269" y="4749629"/>
                </a:cubicBezTo>
                <a:close/>
                <a:moveTo>
                  <a:pt x="3508839" y="4724404"/>
                </a:moveTo>
                <a:lnTo>
                  <a:pt x="3650266" y="4772891"/>
                </a:lnTo>
                <a:lnTo>
                  <a:pt x="3677032" y="4779863"/>
                </a:lnTo>
                <a:lnTo>
                  <a:pt x="3677032" y="4800683"/>
                </a:lnTo>
                <a:cubicBezTo>
                  <a:pt x="3664839" y="4815669"/>
                  <a:pt x="3651885" y="4827226"/>
                  <a:pt x="3638169" y="4835354"/>
                </a:cubicBezTo>
                <a:cubicBezTo>
                  <a:pt x="3624453" y="4843482"/>
                  <a:pt x="3607816" y="4847546"/>
                  <a:pt x="3588259" y="4847546"/>
                </a:cubicBezTo>
                <a:cubicBezTo>
                  <a:pt x="3576067" y="4847546"/>
                  <a:pt x="3565017" y="4845324"/>
                  <a:pt x="3555111" y="4840879"/>
                </a:cubicBezTo>
                <a:cubicBezTo>
                  <a:pt x="3545205" y="4836434"/>
                  <a:pt x="3536823" y="4829195"/>
                  <a:pt x="3529965" y="4819162"/>
                </a:cubicBezTo>
                <a:cubicBezTo>
                  <a:pt x="3523108" y="4809129"/>
                  <a:pt x="3517837" y="4796175"/>
                  <a:pt x="3514154" y="4780300"/>
                </a:cubicBezTo>
                <a:close/>
                <a:moveTo>
                  <a:pt x="6692540" y="4613595"/>
                </a:moveTo>
                <a:lnTo>
                  <a:pt x="6705790" y="4624661"/>
                </a:lnTo>
                <a:cubicBezTo>
                  <a:pt x="6721412" y="4646759"/>
                  <a:pt x="6729222" y="4678890"/>
                  <a:pt x="6729222" y="4721054"/>
                </a:cubicBezTo>
                <a:cubicBezTo>
                  <a:pt x="6729222" y="4763218"/>
                  <a:pt x="6721412" y="4795222"/>
                  <a:pt x="6705790" y="4817066"/>
                </a:cubicBezTo>
                <a:cubicBezTo>
                  <a:pt x="6690169" y="4838910"/>
                  <a:pt x="6666103" y="4849832"/>
                  <a:pt x="6633591" y="4849832"/>
                </a:cubicBezTo>
                <a:cubicBezTo>
                  <a:pt x="6600571" y="4849832"/>
                  <a:pt x="6576123" y="4838847"/>
                  <a:pt x="6560249" y="4816876"/>
                </a:cubicBezTo>
                <a:cubicBezTo>
                  <a:pt x="6544374" y="4794905"/>
                  <a:pt x="6536436" y="4762964"/>
                  <a:pt x="6536436" y="4721054"/>
                </a:cubicBezTo>
                <a:lnTo>
                  <a:pt x="6541091" y="4677672"/>
                </a:lnTo>
                <a:lnTo>
                  <a:pt x="6556770" y="4672296"/>
                </a:lnTo>
                <a:close/>
                <a:moveTo>
                  <a:pt x="8157972" y="4592657"/>
                </a:moveTo>
                <a:cubicBezTo>
                  <a:pt x="8170418" y="4592657"/>
                  <a:pt x="8181531" y="4594943"/>
                  <a:pt x="8191310" y="4599515"/>
                </a:cubicBezTo>
                <a:cubicBezTo>
                  <a:pt x="8201088" y="4604087"/>
                  <a:pt x="8209407" y="4611326"/>
                  <a:pt x="8216265" y="4621232"/>
                </a:cubicBezTo>
                <a:cubicBezTo>
                  <a:pt x="8223123" y="4631138"/>
                  <a:pt x="8228394" y="4644029"/>
                  <a:pt x="8232076" y="4659904"/>
                </a:cubicBezTo>
                <a:cubicBezTo>
                  <a:pt x="8235759" y="4675779"/>
                  <a:pt x="8237601" y="4695146"/>
                  <a:pt x="8237601" y="4718006"/>
                </a:cubicBezTo>
                <a:cubicBezTo>
                  <a:pt x="8237601" y="4740612"/>
                  <a:pt x="8235442" y="4760234"/>
                  <a:pt x="8231124" y="4776871"/>
                </a:cubicBezTo>
                <a:cubicBezTo>
                  <a:pt x="8226806" y="4793508"/>
                  <a:pt x="8220646" y="4807287"/>
                  <a:pt x="8212646" y="4818209"/>
                </a:cubicBezTo>
                <a:cubicBezTo>
                  <a:pt x="8204644" y="4829131"/>
                  <a:pt x="8194929" y="4837259"/>
                  <a:pt x="8183499" y="4842593"/>
                </a:cubicBezTo>
                <a:cubicBezTo>
                  <a:pt x="8172069" y="4847927"/>
                  <a:pt x="8159242" y="4850594"/>
                  <a:pt x="8145018" y="4850594"/>
                </a:cubicBezTo>
                <a:cubicBezTo>
                  <a:pt x="8130286" y="4850594"/>
                  <a:pt x="8116633" y="4847927"/>
                  <a:pt x="8104060" y="4842593"/>
                </a:cubicBezTo>
                <a:cubicBezTo>
                  <a:pt x="8091487" y="4837259"/>
                  <a:pt x="8079867" y="4828115"/>
                  <a:pt x="8069199" y="4815161"/>
                </a:cubicBezTo>
                <a:lnTo>
                  <a:pt x="8069199" y="4639901"/>
                </a:lnTo>
                <a:cubicBezTo>
                  <a:pt x="8081391" y="4624915"/>
                  <a:pt x="8094345" y="4613295"/>
                  <a:pt x="8108061" y="4605040"/>
                </a:cubicBezTo>
                <a:cubicBezTo>
                  <a:pt x="8121777" y="4596785"/>
                  <a:pt x="8138413" y="4592657"/>
                  <a:pt x="8157972" y="4592657"/>
                </a:cubicBezTo>
                <a:close/>
                <a:moveTo>
                  <a:pt x="7041642" y="4584656"/>
                </a:moveTo>
                <a:cubicBezTo>
                  <a:pt x="7064756" y="4584656"/>
                  <a:pt x="7082091" y="4590308"/>
                  <a:pt x="7093649" y="4601611"/>
                </a:cubicBezTo>
                <a:cubicBezTo>
                  <a:pt x="7105206" y="4612914"/>
                  <a:pt x="7110984" y="4628217"/>
                  <a:pt x="7110984" y="4647521"/>
                </a:cubicBezTo>
                <a:cubicBezTo>
                  <a:pt x="7110984" y="4656919"/>
                  <a:pt x="7109523" y="4665555"/>
                  <a:pt x="7106603" y="4673429"/>
                </a:cubicBezTo>
                <a:cubicBezTo>
                  <a:pt x="7103682" y="4681303"/>
                  <a:pt x="7099364" y="4688034"/>
                  <a:pt x="7093649" y="4693622"/>
                </a:cubicBezTo>
                <a:cubicBezTo>
                  <a:pt x="7087933" y="4699210"/>
                  <a:pt x="7080758" y="4703592"/>
                  <a:pt x="7072122" y="4706767"/>
                </a:cubicBezTo>
                <a:cubicBezTo>
                  <a:pt x="7063486" y="4709942"/>
                  <a:pt x="7053326" y="4711529"/>
                  <a:pt x="7041642" y="4711529"/>
                </a:cubicBezTo>
                <a:cubicBezTo>
                  <a:pt x="7030212" y="4711529"/>
                  <a:pt x="7020115" y="4709942"/>
                  <a:pt x="7011353" y="4706767"/>
                </a:cubicBezTo>
                <a:cubicBezTo>
                  <a:pt x="7002590" y="4703592"/>
                  <a:pt x="6995351" y="4699147"/>
                  <a:pt x="6989635" y="4693432"/>
                </a:cubicBezTo>
                <a:cubicBezTo>
                  <a:pt x="6983921" y="4687717"/>
                  <a:pt x="6979602" y="4680922"/>
                  <a:pt x="6976681" y="4673048"/>
                </a:cubicBezTo>
                <a:cubicBezTo>
                  <a:pt x="6973761" y="4665174"/>
                  <a:pt x="6972300" y="4656665"/>
                  <a:pt x="6972300" y="4647521"/>
                </a:cubicBezTo>
                <a:cubicBezTo>
                  <a:pt x="6972300" y="4628217"/>
                  <a:pt x="6978079" y="4612914"/>
                  <a:pt x="6989635" y="4601611"/>
                </a:cubicBezTo>
                <a:cubicBezTo>
                  <a:pt x="7001193" y="4590308"/>
                  <a:pt x="7018528" y="4584656"/>
                  <a:pt x="7041642" y="4584656"/>
                </a:cubicBezTo>
                <a:close/>
                <a:moveTo>
                  <a:pt x="1212342" y="4584656"/>
                </a:moveTo>
                <a:cubicBezTo>
                  <a:pt x="1235456" y="4584656"/>
                  <a:pt x="1252792" y="4590308"/>
                  <a:pt x="1264349" y="4601611"/>
                </a:cubicBezTo>
                <a:cubicBezTo>
                  <a:pt x="1275906" y="4612914"/>
                  <a:pt x="1281684" y="4628217"/>
                  <a:pt x="1281684" y="4647521"/>
                </a:cubicBezTo>
                <a:cubicBezTo>
                  <a:pt x="1281684" y="4656919"/>
                  <a:pt x="1280224" y="4665555"/>
                  <a:pt x="1277303" y="4673429"/>
                </a:cubicBezTo>
                <a:cubicBezTo>
                  <a:pt x="1274382" y="4681303"/>
                  <a:pt x="1270064" y="4688034"/>
                  <a:pt x="1264349" y="4693622"/>
                </a:cubicBezTo>
                <a:cubicBezTo>
                  <a:pt x="1258634" y="4699210"/>
                  <a:pt x="1251458" y="4703592"/>
                  <a:pt x="1242822" y="4706767"/>
                </a:cubicBezTo>
                <a:cubicBezTo>
                  <a:pt x="1234186" y="4709942"/>
                  <a:pt x="1224026" y="4711529"/>
                  <a:pt x="1212342" y="4711529"/>
                </a:cubicBezTo>
                <a:cubicBezTo>
                  <a:pt x="1200912" y="4711529"/>
                  <a:pt x="1190816" y="4709942"/>
                  <a:pt x="1182053" y="4706767"/>
                </a:cubicBezTo>
                <a:cubicBezTo>
                  <a:pt x="1173290" y="4703592"/>
                  <a:pt x="1166051" y="4699147"/>
                  <a:pt x="1160336" y="4693432"/>
                </a:cubicBezTo>
                <a:cubicBezTo>
                  <a:pt x="1154621" y="4687717"/>
                  <a:pt x="1150303" y="4680922"/>
                  <a:pt x="1147382" y="4673048"/>
                </a:cubicBezTo>
                <a:cubicBezTo>
                  <a:pt x="1144461" y="4665174"/>
                  <a:pt x="1143000" y="4656665"/>
                  <a:pt x="1143000" y="4647521"/>
                </a:cubicBezTo>
                <a:cubicBezTo>
                  <a:pt x="1143000" y="4628217"/>
                  <a:pt x="1148779" y="4612914"/>
                  <a:pt x="1160336" y="4601611"/>
                </a:cubicBezTo>
                <a:cubicBezTo>
                  <a:pt x="1171893" y="4590308"/>
                  <a:pt x="1189228" y="4584656"/>
                  <a:pt x="1212342" y="4584656"/>
                </a:cubicBezTo>
                <a:close/>
                <a:moveTo>
                  <a:pt x="8788146" y="4525601"/>
                </a:moveTo>
                <a:lnTo>
                  <a:pt x="8946261" y="4887170"/>
                </a:lnTo>
                <a:lnTo>
                  <a:pt x="8873109" y="5044142"/>
                </a:lnTo>
                <a:lnTo>
                  <a:pt x="8943213" y="5044142"/>
                </a:lnTo>
                <a:cubicBezTo>
                  <a:pt x="8952357" y="5044142"/>
                  <a:pt x="8959152" y="5042428"/>
                  <a:pt x="8963596" y="5038999"/>
                </a:cubicBezTo>
                <a:cubicBezTo>
                  <a:pt x="8968041" y="5035570"/>
                  <a:pt x="8971661" y="5030553"/>
                  <a:pt x="8974455" y="5023949"/>
                </a:cubicBezTo>
                <a:lnTo>
                  <a:pt x="9187434" y="4525601"/>
                </a:lnTo>
                <a:lnTo>
                  <a:pt x="9111996" y="4525601"/>
                </a:lnTo>
                <a:cubicBezTo>
                  <a:pt x="9106154" y="4525601"/>
                  <a:pt x="9100884" y="4527252"/>
                  <a:pt x="9096184" y="4530554"/>
                </a:cubicBezTo>
                <a:cubicBezTo>
                  <a:pt x="9091485" y="4533856"/>
                  <a:pt x="9088120" y="4538047"/>
                  <a:pt x="9086088" y="4543127"/>
                </a:cubicBezTo>
                <a:lnTo>
                  <a:pt x="9007602" y="4745438"/>
                </a:lnTo>
                <a:cubicBezTo>
                  <a:pt x="9004807" y="4752296"/>
                  <a:pt x="9002267" y="4759218"/>
                  <a:pt x="8999982" y="4766203"/>
                </a:cubicBezTo>
                <a:cubicBezTo>
                  <a:pt x="8997696" y="4773188"/>
                  <a:pt x="8995410" y="4780236"/>
                  <a:pt x="8993124" y="4787348"/>
                </a:cubicBezTo>
                <a:cubicBezTo>
                  <a:pt x="8991346" y="4780236"/>
                  <a:pt x="8989504" y="4773251"/>
                  <a:pt x="8987599" y="4766393"/>
                </a:cubicBezTo>
                <a:cubicBezTo>
                  <a:pt x="8985694" y="4759535"/>
                  <a:pt x="8983345" y="4752677"/>
                  <a:pt x="8980551" y="4745819"/>
                </a:cubicBezTo>
                <a:lnTo>
                  <a:pt x="8897492" y="4543127"/>
                </a:lnTo>
                <a:cubicBezTo>
                  <a:pt x="8895461" y="4538555"/>
                  <a:pt x="8892349" y="4534491"/>
                  <a:pt x="8888158" y="4530935"/>
                </a:cubicBezTo>
                <a:cubicBezTo>
                  <a:pt x="8883967" y="4527379"/>
                  <a:pt x="8878189" y="4525601"/>
                  <a:pt x="8870823" y="4525601"/>
                </a:cubicBezTo>
                <a:close/>
                <a:moveTo>
                  <a:pt x="1472565" y="4525601"/>
                </a:moveTo>
                <a:lnTo>
                  <a:pt x="1472565" y="4916507"/>
                </a:lnTo>
                <a:lnTo>
                  <a:pt x="1567053" y="4916507"/>
                </a:lnTo>
                <a:lnTo>
                  <a:pt x="1567053" y="4525601"/>
                </a:lnTo>
                <a:close/>
                <a:moveTo>
                  <a:pt x="882015" y="4525601"/>
                </a:moveTo>
                <a:lnTo>
                  <a:pt x="882015" y="4916507"/>
                </a:lnTo>
                <a:lnTo>
                  <a:pt x="976503" y="4916507"/>
                </a:lnTo>
                <a:lnTo>
                  <a:pt x="976503" y="4525601"/>
                </a:lnTo>
                <a:close/>
                <a:moveTo>
                  <a:pt x="7041642" y="4518743"/>
                </a:moveTo>
                <a:cubicBezTo>
                  <a:pt x="7019291" y="4518743"/>
                  <a:pt x="6998652" y="4521664"/>
                  <a:pt x="6979730" y="4527506"/>
                </a:cubicBezTo>
                <a:cubicBezTo>
                  <a:pt x="6960807" y="4533348"/>
                  <a:pt x="6944424" y="4541794"/>
                  <a:pt x="6930580" y="4552843"/>
                </a:cubicBezTo>
                <a:cubicBezTo>
                  <a:pt x="6916737" y="4563892"/>
                  <a:pt x="6905943" y="4577227"/>
                  <a:pt x="6898196" y="4592848"/>
                </a:cubicBezTo>
                <a:cubicBezTo>
                  <a:pt x="6890448" y="4608469"/>
                  <a:pt x="6886575" y="4625931"/>
                  <a:pt x="6886575" y="4645235"/>
                </a:cubicBezTo>
                <a:cubicBezTo>
                  <a:pt x="6886575" y="4669111"/>
                  <a:pt x="6892227" y="4689939"/>
                  <a:pt x="6903530" y="4707719"/>
                </a:cubicBezTo>
                <a:cubicBezTo>
                  <a:pt x="6914832" y="4725499"/>
                  <a:pt x="6930390" y="4739723"/>
                  <a:pt x="6950202" y="4750391"/>
                </a:cubicBezTo>
                <a:cubicBezTo>
                  <a:pt x="6941566" y="4754709"/>
                  <a:pt x="6934073" y="4759599"/>
                  <a:pt x="6927723" y="4765060"/>
                </a:cubicBezTo>
                <a:cubicBezTo>
                  <a:pt x="6921373" y="4770521"/>
                  <a:pt x="6916103" y="4776299"/>
                  <a:pt x="6911912" y="4782395"/>
                </a:cubicBezTo>
                <a:cubicBezTo>
                  <a:pt x="6907721" y="4788491"/>
                  <a:pt x="6904545" y="4794651"/>
                  <a:pt x="6902387" y="4800874"/>
                </a:cubicBezTo>
                <a:cubicBezTo>
                  <a:pt x="6900228" y="4807097"/>
                  <a:pt x="6899148" y="4813129"/>
                  <a:pt x="6899148" y="4818971"/>
                </a:cubicBezTo>
                <a:cubicBezTo>
                  <a:pt x="6899148" y="4833449"/>
                  <a:pt x="6902196" y="4845133"/>
                  <a:pt x="6908292" y="4854023"/>
                </a:cubicBezTo>
                <a:cubicBezTo>
                  <a:pt x="6914388" y="4862913"/>
                  <a:pt x="6922643" y="4870025"/>
                  <a:pt x="6933057" y="4875359"/>
                </a:cubicBezTo>
                <a:cubicBezTo>
                  <a:pt x="6913753" y="4882725"/>
                  <a:pt x="6898576" y="4892568"/>
                  <a:pt x="6887528" y="4904887"/>
                </a:cubicBezTo>
                <a:cubicBezTo>
                  <a:pt x="6876478" y="4917206"/>
                  <a:pt x="6870954" y="4932509"/>
                  <a:pt x="6870954" y="4950797"/>
                </a:cubicBezTo>
                <a:cubicBezTo>
                  <a:pt x="6870954" y="4964259"/>
                  <a:pt x="6874510" y="4977213"/>
                  <a:pt x="6881622" y="4989659"/>
                </a:cubicBezTo>
                <a:cubicBezTo>
                  <a:pt x="6888734" y="5002105"/>
                  <a:pt x="6899529" y="5013091"/>
                  <a:pt x="6914007" y="5022616"/>
                </a:cubicBezTo>
                <a:cubicBezTo>
                  <a:pt x="6928485" y="5032141"/>
                  <a:pt x="6946646" y="5039761"/>
                  <a:pt x="6968490" y="5045476"/>
                </a:cubicBezTo>
                <a:cubicBezTo>
                  <a:pt x="6990334" y="5051191"/>
                  <a:pt x="7015988" y="5054048"/>
                  <a:pt x="7045452" y="5054048"/>
                </a:cubicBezTo>
                <a:cubicBezTo>
                  <a:pt x="7075424" y="5054048"/>
                  <a:pt x="7102158" y="5050175"/>
                  <a:pt x="7125653" y="5042428"/>
                </a:cubicBezTo>
                <a:cubicBezTo>
                  <a:pt x="7149147" y="5034681"/>
                  <a:pt x="7168959" y="5024457"/>
                  <a:pt x="7185089" y="5011757"/>
                </a:cubicBezTo>
                <a:cubicBezTo>
                  <a:pt x="7201218" y="4999057"/>
                  <a:pt x="7213536" y="4984579"/>
                  <a:pt x="7222046" y="4968323"/>
                </a:cubicBezTo>
                <a:cubicBezTo>
                  <a:pt x="7230555" y="4952067"/>
                  <a:pt x="7234809" y="4935303"/>
                  <a:pt x="7234809" y="4918031"/>
                </a:cubicBezTo>
                <a:cubicBezTo>
                  <a:pt x="7234809" y="4899489"/>
                  <a:pt x="7231190" y="4884313"/>
                  <a:pt x="7223951" y="4872502"/>
                </a:cubicBezTo>
                <a:cubicBezTo>
                  <a:pt x="7216712" y="4860691"/>
                  <a:pt x="7207123" y="4851356"/>
                  <a:pt x="7195185" y="4844498"/>
                </a:cubicBezTo>
                <a:cubicBezTo>
                  <a:pt x="7183247" y="4837640"/>
                  <a:pt x="7169658" y="4832624"/>
                  <a:pt x="7154418" y="4829449"/>
                </a:cubicBezTo>
                <a:cubicBezTo>
                  <a:pt x="7139178" y="4826274"/>
                  <a:pt x="7123557" y="4824051"/>
                  <a:pt x="7107555" y="4822781"/>
                </a:cubicBezTo>
                <a:cubicBezTo>
                  <a:pt x="7091553" y="4821511"/>
                  <a:pt x="7075932" y="4820686"/>
                  <a:pt x="7060692" y="4820305"/>
                </a:cubicBezTo>
                <a:cubicBezTo>
                  <a:pt x="7045452" y="4819924"/>
                  <a:pt x="7031863" y="4818971"/>
                  <a:pt x="7019925" y="4817447"/>
                </a:cubicBezTo>
                <a:cubicBezTo>
                  <a:pt x="7007987" y="4815923"/>
                  <a:pt x="6998399" y="4813320"/>
                  <a:pt x="6991160" y="4809637"/>
                </a:cubicBezTo>
                <a:cubicBezTo>
                  <a:pt x="6983921" y="4805954"/>
                  <a:pt x="6980301" y="4800175"/>
                  <a:pt x="6980301" y="4792301"/>
                </a:cubicBezTo>
                <a:cubicBezTo>
                  <a:pt x="6980301" y="4783157"/>
                  <a:pt x="6986397" y="4774902"/>
                  <a:pt x="6998589" y="4767536"/>
                </a:cubicBezTo>
                <a:cubicBezTo>
                  <a:pt x="7005447" y="4768806"/>
                  <a:pt x="7012432" y="4769822"/>
                  <a:pt x="7019544" y="4770584"/>
                </a:cubicBezTo>
                <a:cubicBezTo>
                  <a:pt x="7026656" y="4771346"/>
                  <a:pt x="7034022" y="4771727"/>
                  <a:pt x="7041642" y="4771727"/>
                </a:cubicBezTo>
                <a:cubicBezTo>
                  <a:pt x="7063232" y="4771727"/>
                  <a:pt x="7083362" y="4768743"/>
                  <a:pt x="7102030" y="4762774"/>
                </a:cubicBezTo>
                <a:cubicBezTo>
                  <a:pt x="7120699" y="4756805"/>
                  <a:pt x="7136892" y="4748359"/>
                  <a:pt x="7150608" y="4737437"/>
                </a:cubicBezTo>
                <a:cubicBezTo>
                  <a:pt x="7164324" y="4726515"/>
                  <a:pt x="7175055" y="4713244"/>
                  <a:pt x="7182803" y="4697623"/>
                </a:cubicBezTo>
                <a:cubicBezTo>
                  <a:pt x="7190550" y="4682002"/>
                  <a:pt x="7194423" y="4664539"/>
                  <a:pt x="7194423" y="4645235"/>
                </a:cubicBezTo>
                <a:cubicBezTo>
                  <a:pt x="7194423" y="4629233"/>
                  <a:pt x="7191756" y="4614501"/>
                  <a:pt x="7186422" y="4601039"/>
                </a:cubicBezTo>
                <a:lnTo>
                  <a:pt x="7221474" y="4594562"/>
                </a:lnTo>
                <a:cubicBezTo>
                  <a:pt x="7234936" y="4592022"/>
                  <a:pt x="7241667" y="4585164"/>
                  <a:pt x="7241667" y="4573988"/>
                </a:cubicBezTo>
                <a:lnTo>
                  <a:pt x="7241667" y="4538936"/>
                </a:lnTo>
                <a:lnTo>
                  <a:pt x="7129272" y="4538936"/>
                </a:lnTo>
                <a:cubicBezTo>
                  <a:pt x="7117080" y="4532332"/>
                  <a:pt x="7103618" y="4527316"/>
                  <a:pt x="7088886" y="4523887"/>
                </a:cubicBezTo>
                <a:cubicBezTo>
                  <a:pt x="7074154" y="4520458"/>
                  <a:pt x="7058406" y="4518743"/>
                  <a:pt x="7041642" y="4518743"/>
                </a:cubicBezTo>
                <a:close/>
                <a:moveTo>
                  <a:pt x="1212342" y="4518743"/>
                </a:moveTo>
                <a:cubicBezTo>
                  <a:pt x="1189990" y="4518743"/>
                  <a:pt x="1169353" y="4521664"/>
                  <a:pt x="1150430" y="4527506"/>
                </a:cubicBezTo>
                <a:cubicBezTo>
                  <a:pt x="1131507" y="4533348"/>
                  <a:pt x="1115124" y="4541794"/>
                  <a:pt x="1101281" y="4552843"/>
                </a:cubicBezTo>
                <a:cubicBezTo>
                  <a:pt x="1087438" y="4563892"/>
                  <a:pt x="1076643" y="4577227"/>
                  <a:pt x="1068896" y="4592848"/>
                </a:cubicBezTo>
                <a:cubicBezTo>
                  <a:pt x="1061149" y="4608469"/>
                  <a:pt x="1057275" y="4625931"/>
                  <a:pt x="1057275" y="4645235"/>
                </a:cubicBezTo>
                <a:cubicBezTo>
                  <a:pt x="1057275" y="4669111"/>
                  <a:pt x="1062927" y="4689939"/>
                  <a:pt x="1074230" y="4707719"/>
                </a:cubicBezTo>
                <a:cubicBezTo>
                  <a:pt x="1085533" y="4725499"/>
                  <a:pt x="1101090" y="4739723"/>
                  <a:pt x="1120902" y="4750391"/>
                </a:cubicBezTo>
                <a:cubicBezTo>
                  <a:pt x="1112266" y="4754709"/>
                  <a:pt x="1104773" y="4759599"/>
                  <a:pt x="1098423" y="4765060"/>
                </a:cubicBezTo>
                <a:cubicBezTo>
                  <a:pt x="1092073" y="4770521"/>
                  <a:pt x="1086803" y="4776299"/>
                  <a:pt x="1082612" y="4782395"/>
                </a:cubicBezTo>
                <a:cubicBezTo>
                  <a:pt x="1078421" y="4788491"/>
                  <a:pt x="1075246" y="4794651"/>
                  <a:pt x="1073087" y="4800874"/>
                </a:cubicBezTo>
                <a:cubicBezTo>
                  <a:pt x="1070928" y="4807097"/>
                  <a:pt x="1069848" y="4813129"/>
                  <a:pt x="1069848" y="4818971"/>
                </a:cubicBezTo>
                <a:cubicBezTo>
                  <a:pt x="1069848" y="4833449"/>
                  <a:pt x="1072896" y="4845133"/>
                  <a:pt x="1078992" y="4854023"/>
                </a:cubicBezTo>
                <a:cubicBezTo>
                  <a:pt x="1085088" y="4862913"/>
                  <a:pt x="1093343" y="4870025"/>
                  <a:pt x="1103757" y="4875359"/>
                </a:cubicBezTo>
                <a:cubicBezTo>
                  <a:pt x="1084453" y="4882725"/>
                  <a:pt x="1069277" y="4892568"/>
                  <a:pt x="1058228" y="4904887"/>
                </a:cubicBezTo>
                <a:cubicBezTo>
                  <a:pt x="1047179" y="4917206"/>
                  <a:pt x="1041654" y="4932509"/>
                  <a:pt x="1041654" y="4950797"/>
                </a:cubicBezTo>
                <a:cubicBezTo>
                  <a:pt x="1041654" y="4964259"/>
                  <a:pt x="1045210" y="4977213"/>
                  <a:pt x="1052322" y="4989659"/>
                </a:cubicBezTo>
                <a:cubicBezTo>
                  <a:pt x="1059434" y="5002105"/>
                  <a:pt x="1070229" y="5013091"/>
                  <a:pt x="1084707" y="5022616"/>
                </a:cubicBezTo>
                <a:cubicBezTo>
                  <a:pt x="1099185" y="5032141"/>
                  <a:pt x="1117346" y="5039761"/>
                  <a:pt x="1139190" y="5045476"/>
                </a:cubicBezTo>
                <a:cubicBezTo>
                  <a:pt x="1161034" y="5051191"/>
                  <a:pt x="1186688" y="5054048"/>
                  <a:pt x="1216152" y="5054048"/>
                </a:cubicBezTo>
                <a:cubicBezTo>
                  <a:pt x="1246124" y="5054048"/>
                  <a:pt x="1272858" y="5050175"/>
                  <a:pt x="1296353" y="5042428"/>
                </a:cubicBezTo>
                <a:cubicBezTo>
                  <a:pt x="1319848" y="5034681"/>
                  <a:pt x="1339660" y="5024457"/>
                  <a:pt x="1355789" y="5011757"/>
                </a:cubicBezTo>
                <a:cubicBezTo>
                  <a:pt x="1371918" y="4999057"/>
                  <a:pt x="1384237" y="4984579"/>
                  <a:pt x="1392746" y="4968323"/>
                </a:cubicBezTo>
                <a:cubicBezTo>
                  <a:pt x="1401255" y="4952067"/>
                  <a:pt x="1405509" y="4935303"/>
                  <a:pt x="1405509" y="4918031"/>
                </a:cubicBezTo>
                <a:cubicBezTo>
                  <a:pt x="1405509" y="4899489"/>
                  <a:pt x="1401890" y="4884313"/>
                  <a:pt x="1394651" y="4872502"/>
                </a:cubicBezTo>
                <a:cubicBezTo>
                  <a:pt x="1387412" y="4860691"/>
                  <a:pt x="1377823" y="4851356"/>
                  <a:pt x="1365885" y="4844498"/>
                </a:cubicBezTo>
                <a:cubicBezTo>
                  <a:pt x="1353947" y="4837640"/>
                  <a:pt x="1340358" y="4832624"/>
                  <a:pt x="1325118" y="4829449"/>
                </a:cubicBezTo>
                <a:cubicBezTo>
                  <a:pt x="1309878" y="4826274"/>
                  <a:pt x="1294257" y="4824051"/>
                  <a:pt x="1278255" y="4822781"/>
                </a:cubicBezTo>
                <a:cubicBezTo>
                  <a:pt x="1262253" y="4821511"/>
                  <a:pt x="1246633" y="4820686"/>
                  <a:pt x="1231392" y="4820305"/>
                </a:cubicBezTo>
                <a:cubicBezTo>
                  <a:pt x="1216152" y="4819924"/>
                  <a:pt x="1202563" y="4818971"/>
                  <a:pt x="1190625" y="4817447"/>
                </a:cubicBezTo>
                <a:cubicBezTo>
                  <a:pt x="1178687" y="4815923"/>
                  <a:pt x="1169099" y="4813320"/>
                  <a:pt x="1161860" y="4809637"/>
                </a:cubicBezTo>
                <a:cubicBezTo>
                  <a:pt x="1154621" y="4805954"/>
                  <a:pt x="1151001" y="4800175"/>
                  <a:pt x="1151001" y="4792301"/>
                </a:cubicBezTo>
                <a:cubicBezTo>
                  <a:pt x="1151001" y="4783157"/>
                  <a:pt x="1157097" y="4774902"/>
                  <a:pt x="1169289" y="4767536"/>
                </a:cubicBezTo>
                <a:cubicBezTo>
                  <a:pt x="1176147" y="4768806"/>
                  <a:pt x="1183132" y="4769822"/>
                  <a:pt x="1190244" y="4770584"/>
                </a:cubicBezTo>
                <a:cubicBezTo>
                  <a:pt x="1197356" y="4771346"/>
                  <a:pt x="1204722" y="4771727"/>
                  <a:pt x="1212342" y="4771727"/>
                </a:cubicBezTo>
                <a:cubicBezTo>
                  <a:pt x="1233932" y="4771727"/>
                  <a:pt x="1254062" y="4768743"/>
                  <a:pt x="1272731" y="4762774"/>
                </a:cubicBezTo>
                <a:cubicBezTo>
                  <a:pt x="1291400" y="4756805"/>
                  <a:pt x="1307592" y="4748359"/>
                  <a:pt x="1321308" y="4737437"/>
                </a:cubicBezTo>
                <a:cubicBezTo>
                  <a:pt x="1335024" y="4726515"/>
                  <a:pt x="1345756" y="4713244"/>
                  <a:pt x="1353503" y="4697623"/>
                </a:cubicBezTo>
                <a:cubicBezTo>
                  <a:pt x="1361250" y="4682002"/>
                  <a:pt x="1365123" y="4664539"/>
                  <a:pt x="1365123" y="4645235"/>
                </a:cubicBezTo>
                <a:cubicBezTo>
                  <a:pt x="1365123" y="4629233"/>
                  <a:pt x="1362456" y="4614501"/>
                  <a:pt x="1357122" y="4601039"/>
                </a:cubicBezTo>
                <a:lnTo>
                  <a:pt x="1392174" y="4594562"/>
                </a:lnTo>
                <a:cubicBezTo>
                  <a:pt x="1405636" y="4592022"/>
                  <a:pt x="1412367" y="4585164"/>
                  <a:pt x="1412367" y="4573988"/>
                </a:cubicBezTo>
                <a:lnTo>
                  <a:pt x="1412367" y="4538936"/>
                </a:lnTo>
                <a:lnTo>
                  <a:pt x="1299972" y="4538936"/>
                </a:lnTo>
                <a:cubicBezTo>
                  <a:pt x="1287780" y="4532332"/>
                  <a:pt x="1274318" y="4527316"/>
                  <a:pt x="1259586" y="4523887"/>
                </a:cubicBezTo>
                <a:cubicBezTo>
                  <a:pt x="1244854" y="4520458"/>
                  <a:pt x="1229106" y="4518743"/>
                  <a:pt x="1212342" y="4518743"/>
                </a:cubicBezTo>
                <a:close/>
                <a:moveTo>
                  <a:pt x="8190357" y="4518362"/>
                </a:moveTo>
                <a:cubicBezTo>
                  <a:pt x="8162925" y="4518362"/>
                  <a:pt x="8139049" y="4523950"/>
                  <a:pt x="8118729" y="4535126"/>
                </a:cubicBezTo>
                <a:cubicBezTo>
                  <a:pt x="8098409" y="4546302"/>
                  <a:pt x="8080248" y="4560907"/>
                  <a:pt x="8064246" y="4578941"/>
                </a:cubicBezTo>
                <a:lnTo>
                  <a:pt x="8056626" y="4542746"/>
                </a:lnTo>
                <a:cubicBezTo>
                  <a:pt x="8052816" y="4531316"/>
                  <a:pt x="8044815" y="4525601"/>
                  <a:pt x="8032623" y="4525601"/>
                </a:cubicBezTo>
                <a:lnTo>
                  <a:pt x="7975092" y="4525601"/>
                </a:lnTo>
                <a:lnTo>
                  <a:pt x="7975092" y="5044142"/>
                </a:lnTo>
                <a:lnTo>
                  <a:pt x="8069199" y="5044142"/>
                </a:lnTo>
                <a:lnTo>
                  <a:pt x="8069199" y="4884122"/>
                </a:lnTo>
                <a:cubicBezTo>
                  <a:pt x="8081391" y="4896060"/>
                  <a:pt x="8095234" y="4905395"/>
                  <a:pt x="8110728" y="4912126"/>
                </a:cubicBezTo>
                <a:cubicBezTo>
                  <a:pt x="8126222" y="4918857"/>
                  <a:pt x="8144891" y="4922222"/>
                  <a:pt x="8166735" y="4922222"/>
                </a:cubicBezTo>
                <a:cubicBezTo>
                  <a:pt x="8192389" y="4922222"/>
                  <a:pt x="8215566" y="4917079"/>
                  <a:pt x="8236267" y="4906792"/>
                </a:cubicBezTo>
                <a:cubicBezTo>
                  <a:pt x="8256969" y="4896505"/>
                  <a:pt x="8274621" y="4882217"/>
                  <a:pt x="8289226" y="4863929"/>
                </a:cubicBezTo>
                <a:cubicBezTo>
                  <a:pt x="8303832" y="4845641"/>
                  <a:pt x="8315071" y="4824051"/>
                  <a:pt x="8322945" y="4799159"/>
                </a:cubicBezTo>
                <a:cubicBezTo>
                  <a:pt x="8330819" y="4774267"/>
                  <a:pt x="8334756" y="4747216"/>
                  <a:pt x="8334756" y="4718006"/>
                </a:cubicBezTo>
                <a:cubicBezTo>
                  <a:pt x="8334756" y="4686002"/>
                  <a:pt x="8331264" y="4657618"/>
                  <a:pt x="8324278" y="4632853"/>
                </a:cubicBezTo>
                <a:cubicBezTo>
                  <a:pt x="8317293" y="4608088"/>
                  <a:pt x="8307387" y="4587260"/>
                  <a:pt x="8294560" y="4570369"/>
                </a:cubicBezTo>
                <a:cubicBezTo>
                  <a:pt x="8281734" y="4553478"/>
                  <a:pt x="8266494" y="4540587"/>
                  <a:pt x="8248840" y="4531697"/>
                </a:cubicBezTo>
                <a:cubicBezTo>
                  <a:pt x="8231187" y="4522807"/>
                  <a:pt x="8211693" y="4518362"/>
                  <a:pt x="8190357" y="4518362"/>
                </a:cubicBezTo>
                <a:close/>
                <a:moveTo>
                  <a:pt x="7737729" y="4518362"/>
                </a:moveTo>
                <a:cubicBezTo>
                  <a:pt x="7674483" y="4518362"/>
                  <a:pt x="7620381" y="4538936"/>
                  <a:pt x="7575423" y="4580084"/>
                </a:cubicBezTo>
                <a:lnTo>
                  <a:pt x="7592187" y="4610183"/>
                </a:lnTo>
                <a:cubicBezTo>
                  <a:pt x="7594982" y="4614755"/>
                  <a:pt x="7598664" y="4618756"/>
                  <a:pt x="7603236" y="4622185"/>
                </a:cubicBezTo>
                <a:cubicBezTo>
                  <a:pt x="7607808" y="4625614"/>
                  <a:pt x="7613396" y="4627328"/>
                  <a:pt x="7620000" y="4627328"/>
                </a:cubicBezTo>
                <a:cubicBezTo>
                  <a:pt x="7627620" y="4627328"/>
                  <a:pt x="7634541" y="4625550"/>
                  <a:pt x="7640765" y="4621994"/>
                </a:cubicBezTo>
                <a:cubicBezTo>
                  <a:pt x="7646988" y="4618438"/>
                  <a:pt x="7653909" y="4614438"/>
                  <a:pt x="7661529" y="4609993"/>
                </a:cubicBezTo>
                <a:cubicBezTo>
                  <a:pt x="7669149" y="4605548"/>
                  <a:pt x="7677975" y="4601547"/>
                  <a:pt x="7688008" y="4597991"/>
                </a:cubicBezTo>
                <a:cubicBezTo>
                  <a:pt x="7698042" y="4594435"/>
                  <a:pt x="7710678" y="4592657"/>
                  <a:pt x="7725918" y="4592657"/>
                </a:cubicBezTo>
                <a:cubicBezTo>
                  <a:pt x="7747000" y="4592657"/>
                  <a:pt x="7763129" y="4598944"/>
                  <a:pt x="7774305" y="4611517"/>
                </a:cubicBezTo>
                <a:cubicBezTo>
                  <a:pt x="7785482" y="4624090"/>
                  <a:pt x="7791069" y="4643457"/>
                  <a:pt x="7791069" y="4669619"/>
                </a:cubicBezTo>
                <a:lnTo>
                  <a:pt x="7791069" y="4692479"/>
                </a:lnTo>
                <a:cubicBezTo>
                  <a:pt x="7761351" y="4693241"/>
                  <a:pt x="7734935" y="4695464"/>
                  <a:pt x="7711821" y="4699147"/>
                </a:cubicBezTo>
                <a:cubicBezTo>
                  <a:pt x="7688707" y="4702830"/>
                  <a:pt x="7668450" y="4707592"/>
                  <a:pt x="7651051" y="4713434"/>
                </a:cubicBezTo>
                <a:cubicBezTo>
                  <a:pt x="7633653" y="4719276"/>
                  <a:pt x="7618984" y="4726134"/>
                  <a:pt x="7607046" y="4734008"/>
                </a:cubicBezTo>
                <a:cubicBezTo>
                  <a:pt x="7595108" y="4741882"/>
                  <a:pt x="7585392" y="4750264"/>
                  <a:pt x="7577899" y="4759154"/>
                </a:cubicBezTo>
                <a:cubicBezTo>
                  <a:pt x="7570407" y="4768044"/>
                  <a:pt x="7565009" y="4777379"/>
                  <a:pt x="7561707" y="4787158"/>
                </a:cubicBezTo>
                <a:cubicBezTo>
                  <a:pt x="7558405" y="4796937"/>
                  <a:pt x="7556754" y="4806779"/>
                  <a:pt x="7556754" y="4816685"/>
                </a:cubicBezTo>
                <a:cubicBezTo>
                  <a:pt x="7556754" y="4834211"/>
                  <a:pt x="7559548" y="4849578"/>
                  <a:pt x="7565136" y="4862786"/>
                </a:cubicBezTo>
                <a:cubicBezTo>
                  <a:pt x="7570724" y="4875994"/>
                  <a:pt x="7578598" y="4887043"/>
                  <a:pt x="7588758" y="4895933"/>
                </a:cubicBezTo>
                <a:cubicBezTo>
                  <a:pt x="7598918" y="4904823"/>
                  <a:pt x="7610983" y="4911491"/>
                  <a:pt x="7624953" y="4915936"/>
                </a:cubicBezTo>
                <a:cubicBezTo>
                  <a:pt x="7638923" y="4920381"/>
                  <a:pt x="7654163" y="4922603"/>
                  <a:pt x="7670673" y="4922603"/>
                </a:cubicBezTo>
                <a:cubicBezTo>
                  <a:pt x="7684643" y="4922603"/>
                  <a:pt x="7697406" y="4921397"/>
                  <a:pt x="7708964" y="4918984"/>
                </a:cubicBezTo>
                <a:cubicBezTo>
                  <a:pt x="7720521" y="4916571"/>
                  <a:pt x="7731379" y="4913078"/>
                  <a:pt x="7741539" y="4908506"/>
                </a:cubicBezTo>
                <a:cubicBezTo>
                  <a:pt x="7751699" y="4903934"/>
                  <a:pt x="7761478" y="4898283"/>
                  <a:pt x="7770876" y="4891552"/>
                </a:cubicBezTo>
                <a:cubicBezTo>
                  <a:pt x="7780274" y="4884821"/>
                  <a:pt x="7789926" y="4877010"/>
                  <a:pt x="7799832" y="4868120"/>
                </a:cubicBezTo>
                <a:lnTo>
                  <a:pt x="7808214" y="4896314"/>
                </a:lnTo>
                <a:cubicBezTo>
                  <a:pt x="7811008" y="4904442"/>
                  <a:pt x="7814818" y="4909840"/>
                  <a:pt x="7819644" y="4912507"/>
                </a:cubicBezTo>
                <a:cubicBezTo>
                  <a:pt x="7824470" y="4915174"/>
                  <a:pt x="7831328" y="4916507"/>
                  <a:pt x="7840218" y="4916507"/>
                </a:cubicBezTo>
                <a:lnTo>
                  <a:pt x="7882890" y="4916507"/>
                </a:lnTo>
                <a:lnTo>
                  <a:pt x="7882890" y="4669619"/>
                </a:lnTo>
                <a:cubicBezTo>
                  <a:pt x="7882890" y="4647521"/>
                  <a:pt x="7879651" y="4627201"/>
                  <a:pt x="7873174" y="4608659"/>
                </a:cubicBezTo>
                <a:cubicBezTo>
                  <a:pt x="7866698" y="4590117"/>
                  <a:pt x="7857236" y="4574179"/>
                  <a:pt x="7844790" y="4560844"/>
                </a:cubicBezTo>
                <a:cubicBezTo>
                  <a:pt x="7832344" y="4547509"/>
                  <a:pt x="7817104" y="4537095"/>
                  <a:pt x="7799070" y="4529602"/>
                </a:cubicBezTo>
                <a:cubicBezTo>
                  <a:pt x="7781036" y="4522109"/>
                  <a:pt x="7760589" y="4518362"/>
                  <a:pt x="7737729" y="4518362"/>
                </a:cubicBezTo>
                <a:close/>
                <a:moveTo>
                  <a:pt x="7490460" y="4518362"/>
                </a:moveTo>
                <a:cubicBezTo>
                  <a:pt x="7467600" y="4518362"/>
                  <a:pt x="7447788" y="4525030"/>
                  <a:pt x="7431024" y="4538365"/>
                </a:cubicBezTo>
                <a:cubicBezTo>
                  <a:pt x="7414260" y="4551700"/>
                  <a:pt x="7399782" y="4570051"/>
                  <a:pt x="7387590" y="4593419"/>
                </a:cubicBezTo>
                <a:lnTo>
                  <a:pt x="7381875" y="4549223"/>
                </a:lnTo>
                <a:cubicBezTo>
                  <a:pt x="7380605" y="4540333"/>
                  <a:pt x="7378065" y="4534174"/>
                  <a:pt x="7374255" y="4530745"/>
                </a:cubicBezTo>
                <a:cubicBezTo>
                  <a:pt x="7370445" y="4527316"/>
                  <a:pt x="7363714" y="4525601"/>
                  <a:pt x="7354062" y="4525601"/>
                </a:cubicBezTo>
                <a:lnTo>
                  <a:pt x="7298817" y="4525601"/>
                </a:lnTo>
                <a:lnTo>
                  <a:pt x="7298817" y="4916507"/>
                </a:lnTo>
                <a:lnTo>
                  <a:pt x="7392924" y="4916507"/>
                </a:lnTo>
                <a:lnTo>
                  <a:pt x="7392924" y="4675715"/>
                </a:lnTo>
                <a:cubicBezTo>
                  <a:pt x="7397242" y="4665301"/>
                  <a:pt x="7401878" y="4656030"/>
                  <a:pt x="7406830" y="4647902"/>
                </a:cubicBezTo>
                <a:cubicBezTo>
                  <a:pt x="7411783" y="4639774"/>
                  <a:pt x="7417499" y="4632853"/>
                  <a:pt x="7423976" y="4627138"/>
                </a:cubicBezTo>
                <a:cubicBezTo>
                  <a:pt x="7430453" y="4621423"/>
                  <a:pt x="7437755" y="4617041"/>
                  <a:pt x="7445883" y="4613993"/>
                </a:cubicBezTo>
                <a:cubicBezTo>
                  <a:pt x="7454011" y="4610945"/>
                  <a:pt x="7463282" y="4609421"/>
                  <a:pt x="7473696" y="4609421"/>
                </a:cubicBezTo>
                <a:cubicBezTo>
                  <a:pt x="7480808" y="4609421"/>
                  <a:pt x="7488111" y="4610056"/>
                  <a:pt x="7495603" y="4611326"/>
                </a:cubicBezTo>
                <a:cubicBezTo>
                  <a:pt x="7503096" y="4612596"/>
                  <a:pt x="7508748" y="4613231"/>
                  <a:pt x="7512558" y="4613231"/>
                </a:cubicBezTo>
                <a:cubicBezTo>
                  <a:pt x="7516622" y="4613231"/>
                  <a:pt x="7519861" y="4612279"/>
                  <a:pt x="7522274" y="4610374"/>
                </a:cubicBezTo>
                <a:cubicBezTo>
                  <a:pt x="7524687" y="4608469"/>
                  <a:pt x="7526528" y="4605230"/>
                  <a:pt x="7527798" y="4600658"/>
                </a:cubicBezTo>
                <a:lnTo>
                  <a:pt x="7533894" y="4530173"/>
                </a:lnTo>
                <a:cubicBezTo>
                  <a:pt x="7522972" y="4522299"/>
                  <a:pt x="7508494" y="4518362"/>
                  <a:pt x="7490460" y="4518362"/>
                </a:cubicBezTo>
                <a:close/>
                <a:moveTo>
                  <a:pt x="2098930" y="4518362"/>
                </a:moveTo>
                <a:cubicBezTo>
                  <a:pt x="2035683" y="4518362"/>
                  <a:pt x="1981582" y="4538936"/>
                  <a:pt x="1936623" y="4580084"/>
                </a:cubicBezTo>
                <a:lnTo>
                  <a:pt x="1953387" y="4610183"/>
                </a:lnTo>
                <a:cubicBezTo>
                  <a:pt x="1956181" y="4614755"/>
                  <a:pt x="1959864" y="4618756"/>
                  <a:pt x="1964436" y="4622185"/>
                </a:cubicBezTo>
                <a:cubicBezTo>
                  <a:pt x="1969008" y="4625614"/>
                  <a:pt x="1974596" y="4627328"/>
                  <a:pt x="1981200" y="4627328"/>
                </a:cubicBezTo>
                <a:cubicBezTo>
                  <a:pt x="1988820" y="4627328"/>
                  <a:pt x="1995742" y="4625550"/>
                  <a:pt x="2001965" y="4621994"/>
                </a:cubicBezTo>
                <a:cubicBezTo>
                  <a:pt x="2008188" y="4618438"/>
                  <a:pt x="2015109" y="4614438"/>
                  <a:pt x="2022729" y="4609993"/>
                </a:cubicBezTo>
                <a:cubicBezTo>
                  <a:pt x="2030349" y="4605548"/>
                  <a:pt x="2039176" y="4601547"/>
                  <a:pt x="2049209" y="4597991"/>
                </a:cubicBezTo>
                <a:cubicBezTo>
                  <a:pt x="2059242" y="4594435"/>
                  <a:pt x="2071878" y="4592657"/>
                  <a:pt x="2087118" y="4592657"/>
                </a:cubicBezTo>
                <a:cubicBezTo>
                  <a:pt x="2108200" y="4592657"/>
                  <a:pt x="2124329" y="4598944"/>
                  <a:pt x="2135506" y="4611517"/>
                </a:cubicBezTo>
                <a:cubicBezTo>
                  <a:pt x="2146681" y="4624090"/>
                  <a:pt x="2152269" y="4643457"/>
                  <a:pt x="2152269" y="4669619"/>
                </a:cubicBezTo>
                <a:lnTo>
                  <a:pt x="2152269" y="4692479"/>
                </a:lnTo>
                <a:cubicBezTo>
                  <a:pt x="2122551" y="4693241"/>
                  <a:pt x="2096135" y="4695464"/>
                  <a:pt x="2073022" y="4699147"/>
                </a:cubicBezTo>
                <a:cubicBezTo>
                  <a:pt x="2049907" y="4702830"/>
                  <a:pt x="2029651" y="4707592"/>
                  <a:pt x="2012252" y="4713434"/>
                </a:cubicBezTo>
                <a:cubicBezTo>
                  <a:pt x="1994853" y="4719276"/>
                  <a:pt x="1980185" y="4726134"/>
                  <a:pt x="1968246" y="4734008"/>
                </a:cubicBezTo>
                <a:cubicBezTo>
                  <a:pt x="1956308" y="4741882"/>
                  <a:pt x="1946593" y="4750264"/>
                  <a:pt x="1939100" y="4759154"/>
                </a:cubicBezTo>
                <a:cubicBezTo>
                  <a:pt x="1931607" y="4768044"/>
                  <a:pt x="1926209" y="4777379"/>
                  <a:pt x="1922907" y="4787158"/>
                </a:cubicBezTo>
                <a:cubicBezTo>
                  <a:pt x="1919606" y="4796937"/>
                  <a:pt x="1917955" y="4806779"/>
                  <a:pt x="1917955" y="4816685"/>
                </a:cubicBezTo>
                <a:cubicBezTo>
                  <a:pt x="1917955" y="4834211"/>
                  <a:pt x="1920748" y="4849578"/>
                  <a:pt x="1926336" y="4862786"/>
                </a:cubicBezTo>
                <a:cubicBezTo>
                  <a:pt x="1931924" y="4875994"/>
                  <a:pt x="1939798" y="4887043"/>
                  <a:pt x="1949958" y="4895933"/>
                </a:cubicBezTo>
                <a:cubicBezTo>
                  <a:pt x="1960118" y="4904823"/>
                  <a:pt x="1972183" y="4911491"/>
                  <a:pt x="1986153" y="4915936"/>
                </a:cubicBezTo>
                <a:cubicBezTo>
                  <a:pt x="2000123" y="4920381"/>
                  <a:pt x="2015363" y="4922603"/>
                  <a:pt x="2031873" y="4922603"/>
                </a:cubicBezTo>
                <a:cubicBezTo>
                  <a:pt x="2045843" y="4922603"/>
                  <a:pt x="2058607" y="4921397"/>
                  <a:pt x="2070164" y="4918984"/>
                </a:cubicBezTo>
                <a:cubicBezTo>
                  <a:pt x="2081721" y="4916571"/>
                  <a:pt x="2092579" y="4913078"/>
                  <a:pt x="2102739" y="4908506"/>
                </a:cubicBezTo>
                <a:cubicBezTo>
                  <a:pt x="2112900" y="4903934"/>
                  <a:pt x="2122679" y="4898283"/>
                  <a:pt x="2132077" y="4891552"/>
                </a:cubicBezTo>
                <a:cubicBezTo>
                  <a:pt x="2141474" y="4884821"/>
                  <a:pt x="2151127" y="4877010"/>
                  <a:pt x="2161032" y="4868120"/>
                </a:cubicBezTo>
                <a:lnTo>
                  <a:pt x="2169415" y="4896314"/>
                </a:lnTo>
                <a:cubicBezTo>
                  <a:pt x="2172208" y="4904442"/>
                  <a:pt x="2176019" y="4909840"/>
                  <a:pt x="2180844" y="4912507"/>
                </a:cubicBezTo>
                <a:cubicBezTo>
                  <a:pt x="2185671" y="4915174"/>
                  <a:pt x="2192529" y="4916507"/>
                  <a:pt x="2201418" y="4916507"/>
                </a:cubicBezTo>
                <a:lnTo>
                  <a:pt x="2244090" y="4916507"/>
                </a:lnTo>
                <a:lnTo>
                  <a:pt x="2244090" y="4669619"/>
                </a:lnTo>
                <a:cubicBezTo>
                  <a:pt x="2244090" y="4647521"/>
                  <a:pt x="2240852" y="4627201"/>
                  <a:pt x="2234375" y="4608659"/>
                </a:cubicBezTo>
                <a:cubicBezTo>
                  <a:pt x="2227898" y="4590117"/>
                  <a:pt x="2218436" y="4574179"/>
                  <a:pt x="2205990" y="4560844"/>
                </a:cubicBezTo>
                <a:cubicBezTo>
                  <a:pt x="2193545" y="4547509"/>
                  <a:pt x="2178305" y="4537095"/>
                  <a:pt x="2160270" y="4529602"/>
                </a:cubicBezTo>
                <a:cubicBezTo>
                  <a:pt x="2142236" y="4522109"/>
                  <a:pt x="2121789" y="4518362"/>
                  <a:pt x="2098930" y="4518362"/>
                </a:cubicBezTo>
                <a:close/>
                <a:moveTo>
                  <a:pt x="415671" y="4447115"/>
                </a:moveTo>
                <a:lnTo>
                  <a:pt x="522732" y="4447115"/>
                </a:lnTo>
                <a:cubicBezTo>
                  <a:pt x="549656" y="4447115"/>
                  <a:pt x="573850" y="4451560"/>
                  <a:pt x="595313" y="4460450"/>
                </a:cubicBezTo>
                <a:cubicBezTo>
                  <a:pt x="616776" y="4469340"/>
                  <a:pt x="635064" y="4482104"/>
                  <a:pt x="650177" y="4498741"/>
                </a:cubicBezTo>
                <a:cubicBezTo>
                  <a:pt x="665290" y="4515378"/>
                  <a:pt x="676847" y="4535698"/>
                  <a:pt x="684848" y="4559701"/>
                </a:cubicBezTo>
                <a:cubicBezTo>
                  <a:pt x="692849" y="4583704"/>
                  <a:pt x="696849" y="4610818"/>
                  <a:pt x="696849" y="4641044"/>
                </a:cubicBezTo>
                <a:cubicBezTo>
                  <a:pt x="696849" y="4671270"/>
                  <a:pt x="692849" y="4698385"/>
                  <a:pt x="684848" y="4722388"/>
                </a:cubicBezTo>
                <a:cubicBezTo>
                  <a:pt x="676847" y="4746391"/>
                  <a:pt x="665290" y="4766711"/>
                  <a:pt x="650177" y="4783348"/>
                </a:cubicBezTo>
                <a:cubicBezTo>
                  <a:pt x="635064" y="4799985"/>
                  <a:pt x="616776" y="4812748"/>
                  <a:pt x="595313" y="4821638"/>
                </a:cubicBezTo>
                <a:cubicBezTo>
                  <a:pt x="573850" y="4830528"/>
                  <a:pt x="549656" y="4834973"/>
                  <a:pt x="522732" y="4834973"/>
                </a:cubicBezTo>
                <a:lnTo>
                  <a:pt x="415671" y="4834973"/>
                </a:lnTo>
                <a:close/>
                <a:moveTo>
                  <a:pt x="1730121" y="4405967"/>
                </a:moveTo>
                <a:cubicBezTo>
                  <a:pt x="1724534" y="4405967"/>
                  <a:pt x="1719961" y="4407364"/>
                  <a:pt x="1716405" y="4410158"/>
                </a:cubicBezTo>
                <a:cubicBezTo>
                  <a:pt x="1712850" y="4412952"/>
                  <a:pt x="1710436" y="4416889"/>
                  <a:pt x="1709166" y="4421969"/>
                </a:cubicBezTo>
                <a:lnTo>
                  <a:pt x="1689354" y="4528649"/>
                </a:lnTo>
                <a:lnTo>
                  <a:pt x="1626489" y="4538936"/>
                </a:lnTo>
                <a:lnTo>
                  <a:pt x="1626489" y="4576274"/>
                </a:lnTo>
                <a:cubicBezTo>
                  <a:pt x="1626489" y="4582878"/>
                  <a:pt x="1628267" y="4587831"/>
                  <a:pt x="1631823" y="4591133"/>
                </a:cubicBezTo>
                <a:cubicBezTo>
                  <a:pt x="1635379" y="4594435"/>
                  <a:pt x="1639698" y="4596086"/>
                  <a:pt x="1644777" y="4596086"/>
                </a:cubicBezTo>
                <a:lnTo>
                  <a:pt x="1684782" y="4596086"/>
                </a:lnTo>
                <a:lnTo>
                  <a:pt x="1684782" y="4814399"/>
                </a:lnTo>
                <a:cubicBezTo>
                  <a:pt x="1684782" y="4848181"/>
                  <a:pt x="1693863" y="4874661"/>
                  <a:pt x="1712024" y="4893838"/>
                </a:cubicBezTo>
                <a:cubicBezTo>
                  <a:pt x="1730185" y="4913015"/>
                  <a:pt x="1756283" y="4922603"/>
                  <a:pt x="1790319" y="4922603"/>
                </a:cubicBezTo>
                <a:cubicBezTo>
                  <a:pt x="1809369" y="4922603"/>
                  <a:pt x="1827785" y="4919682"/>
                  <a:pt x="1845565" y="4913840"/>
                </a:cubicBezTo>
                <a:cubicBezTo>
                  <a:pt x="1863344" y="4907998"/>
                  <a:pt x="1879092" y="4899362"/>
                  <a:pt x="1892808" y="4887932"/>
                </a:cubicBezTo>
                <a:lnTo>
                  <a:pt x="1864615" y="4842212"/>
                </a:lnTo>
                <a:cubicBezTo>
                  <a:pt x="1862582" y="4839418"/>
                  <a:pt x="1860677" y="4837323"/>
                  <a:pt x="1858899" y="4835926"/>
                </a:cubicBezTo>
                <a:cubicBezTo>
                  <a:pt x="1857121" y="4834529"/>
                  <a:pt x="1854835" y="4833830"/>
                  <a:pt x="1852041" y="4833830"/>
                </a:cubicBezTo>
                <a:cubicBezTo>
                  <a:pt x="1849755" y="4833830"/>
                  <a:pt x="1847469" y="4834529"/>
                  <a:pt x="1845184" y="4835926"/>
                </a:cubicBezTo>
                <a:cubicBezTo>
                  <a:pt x="1842897" y="4837323"/>
                  <a:pt x="1840294" y="4838783"/>
                  <a:pt x="1837373" y="4840307"/>
                </a:cubicBezTo>
                <a:cubicBezTo>
                  <a:pt x="1834452" y="4841831"/>
                  <a:pt x="1831023" y="4843292"/>
                  <a:pt x="1827086" y="4844689"/>
                </a:cubicBezTo>
                <a:cubicBezTo>
                  <a:pt x="1823149" y="4846086"/>
                  <a:pt x="1818260" y="4846784"/>
                  <a:pt x="1812417" y="4846784"/>
                </a:cubicBezTo>
                <a:cubicBezTo>
                  <a:pt x="1802003" y="4846784"/>
                  <a:pt x="1793812" y="4843355"/>
                  <a:pt x="1787843" y="4836497"/>
                </a:cubicBezTo>
                <a:cubicBezTo>
                  <a:pt x="1781874" y="4829639"/>
                  <a:pt x="1778889" y="4820114"/>
                  <a:pt x="1778889" y="4807922"/>
                </a:cubicBezTo>
                <a:lnTo>
                  <a:pt x="1778889" y="4596086"/>
                </a:lnTo>
                <a:lnTo>
                  <a:pt x="1883283" y="4596086"/>
                </a:lnTo>
                <a:lnTo>
                  <a:pt x="1883283" y="4529030"/>
                </a:lnTo>
                <a:lnTo>
                  <a:pt x="1778889" y="4529030"/>
                </a:lnTo>
                <a:lnTo>
                  <a:pt x="1778889" y="4405967"/>
                </a:lnTo>
                <a:close/>
                <a:moveTo>
                  <a:pt x="2766746" y="4379576"/>
                </a:moveTo>
                <a:lnTo>
                  <a:pt x="2821694" y="4415118"/>
                </a:lnTo>
                <a:lnTo>
                  <a:pt x="3026168" y="4523938"/>
                </a:lnTo>
                <a:lnTo>
                  <a:pt x="2948941" y="4724864"/>
                </a:lnTo>
                <a:cubicBezTo>
                  <a:pt x="2944622" y="4735786"/>
                  <a:pt x="2940686" y="4747788"/>
                  <a:pt x="2937129" y="4760869"/>
                </a:cubicBezTo>
                <a:cubicBezTo>
                  <a:pt x="2933574" y="4773950"/>
                  <a:pt x="2930271" y="4787602"/>
                  <a:pt x="2927224" y="4801826"/>
                </a:cubicBezTo>
                <a:cubicBezTo>
                  <a:pt x="2923667" y="4787602"/>
                  <a:pt x="2919921" y="4773950"/>
                  <a:pt x="2915984" y="4760869"/>
                </a:cubicBezTo>
                <a:cubicBezTo>
                  <a:pt x="2912047" y="4747788"/>
                  <a:pt x="2907920" y="4735786"/>
                  <a:pt x="2903601" y="4724864"/>
                </a:cubicBezTo>
                <a:lnTo>
                  <a:pt x="2773680" y="4388822"/>
                </a:lnTo>
                <a:close/>
                <a:moveTo>
                  <a:pt x="312801" y="4365581"/>
                </a:moveTo>
                <a:lnTo>
                  <a:pt x="312801" y="4916507"/>
                </a:lnTo>
                <a:lnTo>
                  <a:pt x="522732" y="4916507"/>
                </a:lnTo>
                <a:cubicBezTo>
                  <a:pt x="564642" y="4916507"/>
                  <a:pt x="602742" y="4909776"/>
                  <a:pt x="637032" y="4896314"/>
                </a:cubicBezTo>
                <a:cubicBezTo>
                  <a:pt x="671322" y="4882852"/>
                  <a:pt x="700659" y="4863929"/>
                  <a:pt x="725043" y="4839545"/>
                </a:cubicBezTo>
                <a:cubicBezTo>
                  <a:pt x="749427" y="4815161"/>
                  <a:pt x="768350" y="4786078"/>
                  <a:pt x="781812" y="4752296"/>
                </a:cubicBezTo>
                <a:cubicBezTo>
                  <a:pt x="795274" y="4718514"/>
                  <a:pt x="802005" y="4681430"/>
                  <a:pt x="802005" y="4641044"/>
                </a:cubicBezTo>
                <a:cubicBezTo>
                  <a:pt x="802005" y="4600658"/>
                  <a:pt x="795274" y="4563574"/>
                  <a:pt x="781812" y="4529792"/>
                </a:cubicBezTo>
                <a:cubicBezTo>
                  <a:pt x="768350" y="4496010"/>
                  <a:pt x="749427" y="4466991"/>
                  <a:pt x="725043" y="4442734"/>
                </a:cubicBezTo>
                <a:cubicBezTo>
                  <a:pt x="700659" y="4418477"/>
                  <a:pt x="671322" y="4399554"/>
                  <a:pt x="637032" y="4385965"/>
                </a:cubicBezTo>
                <a:cubicBezTo>
                  <a:pt x="602742" y="4372376"/>
                  <a:pt x="564642" y="4365581"/>
                  <a:pt x="522732" y="4365581"/>
                </a:cubicBezTo>
                <a:close/>
                <a:moveTo>
                  <a:pt x="1519048" y="4351484"/>
                </a:moveTo>
                <a:cubicBezTo>
                  <a:pt x="1510919" y="4351484"/>
                  <a:pt x="1503236" y="4353072"/>
                  <a:pt x="1495997" y="4356247"/>
                </a:cubicBezTo>
                <a:cubicBezTo>
                  <a:pt x="1488758" y="4359422"/>
                  <a:pt x="1482472" y="4363676"/>
                  <a:pt x="1477137" y="4369010"/>
                </a:cubicBezTo>
                <a:cubicBezTo>
                  <a:pt x="1471803" y="4374344"/>
                  <a:pt x="1467549" y="4380694"/>
                  <a:pt x="1464374" y="4388060"/>
                </a:cubicBezTo>
                <a:cubicBezTo>
                  <a:pt x="1461199" y="4395426"/>
                  <a:pt x="1459611" y="4403300"/>
                  <a:pt x="1459611" y="4411682"/>
                </a:cubicBezTo>
                <a:cubicBezTo>
                  <a:pt x="1459611" y="4419810"/>
                  <a:pt x="1461199" y="4427430"/>
                  <a:pt x="1464374" y="4434542"/>
                </a:cubicBezTo>
                <a:cubicBezTo>
                  <a:pt x="1467549" y="4441654"/>
                  <a:pt x="1471803" y="4447877"/>
                  <a:pt x="1477137" y="4453211"/>
                </a:cubicBezTo>
                <a:cubicBezTo>
                  <a:pt x="1482472" y="4458545"/>
                  <a:pt x="1488758" y="4462800"/>
                  <a:pt x="1495997" y="4465975"/>
                </a:cubicBezTo>
                <a:cubicBezTo>
                  <a:pt x="1503236" y="4469150"/>
                  <a:pt x="1510919" y="4470737"/>
                  <a:pt x="1519048" y="4470737"/>
                </a:cubicBezTo>
                <a:cubicBezTo>
                  <a:pt x="1527430" y="4470737"/>
                  <a:pt x="1535303" y="4469150"/>
                  <a:pt x="1542669" y="4465975"/>
                </a:cubicBezTo>
                <a:cubicBezTo>
                  <a:pt x="1550035" y="4462800"/>
                  <a:pt x="1556449" y="4458545"/>
                  <a:pt x="1561910" y="4453211"/>
                </a:cubicBezTo>
                <a:cubicBezTo>
                  <a:pt x="1567371" y="4447877"/>
                  <a:pt x="1571752" y="4441654"/>
                  <a:pt x="1575054" y="4434542"/>
                </a:cubicBezTo>
                <a:cubicBezTo>
                  <a:pt x="1578356" y="4427430"/>
                  <a:pt x="1580007" y="4419810"/>
                  <a:pt x="1580007" y="4411682"/>
                </a:cubicBezTo>
                <a:cubicBezTo>
                  <a:pt x="1580007" y="4403300"/>
                  <a:pt x="1578356" y="4395426"/>
                  <a:pt x="1575054" y="4388060"/>
                </a:cubicBezTo>
                <a:cubicBezTo>
                  <a:pt x="1571752" y="4380694"/>
                  <a:pt x="1567371" y="4374344"/>
                  <a:pt x="1561910" y="4369010"/>
                </a:cubicBezTo>
                <a:cubicBezTo>
                  <a:pt x="1556449" y="4363676"/>
                  <a:pt x="1550035" y="4359422"/>
                  <a:pt x="1542669" y="4356247"/>
                </a:cubicBezTo>
                <a:cubicBezTo>
                  <a:pt x="1535303" y="4353072"/>
                  <a:pt x="1527430" y="4351484"/>
                  <a:pt x="1519048" y="4351484"/>
                </a:cubicBezTo>
                <a:close/>
                <a:moveTo>
                  <a:pt x="928497" y="4351484"/>
                </a:moveTo>
                <a:cubicBezTo>
                  <a:pt x="920369" y="4351484"/>
                  <a:pt x="912686" y="4353072"/>
                  <a:pt x="905447" y="4356247"/>
                </a:cubicBezTo>
                <a:cubicBezTo>
                  <a:pt x="898208" y="4359422"/>
                  <a:pt x="891921" y="4363676"/>
                  <a:pt x="886587" y="4369010"/>
                </a:cubicBezTo>
                <a:cubicBezTo>
                  <a:pt x="881253" y="4374344"/>
                  <a:pt x="876999" y="4380694"/>
                  <a:pt x="873824" y="4388060"/>
                </a:cubicBezTo>
                <a:cubicBezTo>
                  <a:pt x="870649" y="4395426"/>
                  <a:pt x="869061" y="4403300"/>
                  <a:pt x="869061" y="4411682"/>
                </a:cubicBezTo>
                <a:cubicBezTo>
                  <a:pt x="869061" y="4419810"/>
                  <a:pt x="870649" y="4427430"/>
                  <a:pt x="873824" y="4434542"/>
                </a:cubicBezTo>
                <a:cubicBezTo>
                  <a:pt x="876999" y="4441654"/>
                  <a:pt x="881253" y="4447877"/>
                  <a:pt x="886587" y="4453211"/>
                </a:cubicBezTo>
                <a:cubicBezTo>
                  <a:pt x="891921" y="4458545"/>
                  <a:pt x="898208" y="4462800"/>
                  <a:pt x="905447" y="4465975"/>
                </a:cubicBezTo>
                <a:cubicBezTo>
                  <a:pt x="912686" y="4469150"/>
                  <a:pt x="920369" y="4470737"/>
                  <a:pt x="928497" y="4470737"/>
                </a:cubicBezTo>
                <a:cubicBezTo>
                  <a:pt x="936879" y="4470737"/>
                  <a:pt x="944753" y="4469150"/>
                  <a:pt x="952119" y="4465975"/>
                </a:cubicBezTo>
                <a:cubicBezTo>
                  <a:pt x="959485" y="4462800"/>
                  <a:pt x="965899" y="4458545"/>
                  <a:pt x="971360" y="4453211"/>
                </a:cubicBezTo>
                <a:cubicBezTo>
                  <a:pt x="976821" y="4447877"/>
                  <a:pt x="981202" y="4441654"/>
                  <a:pt x="984504" y="4434542"/>
                </a:cubicBezTo>
                <a:cubicBezTo>
                  <a:pt x="987806" y="4427430"/>
                  <a:pt x="989457" y="4419810"/>
                  <a:pt x="989457" y="4411682"/>
                </a:cubicBezTo>
                <a:cubicBezTo>
                  <a:pt x="989457" y="4403300"/>
                  <a:pt x="987806" y="4395426"/>
                  <a:pt x="984504" y="4388060"/>
                </a:cubicBezTo>
                <a:cubicBezTo>
                  <a:pt x="981202" y="4380694"/>
                  <a:pt x="976821" y="4374344"/>
                  <a:pt x="971360" y="4369010"/>
                </a:cubicBezTo>
                <a:cubicBezTo>
                  <a:pt x="965899" y="4363676"/>
                  <a:pt x="959485" y="4359422"/>
                  <a:pt x="952119" y="4356247"/>
                </a:cubicBezTo>
                <a:cubicBezTo>
                  <a:pt x="944753" y="4353072"/>
                  <a:pt x="936879" y="4351484"/>
                  <a:pt x="928497" y="4351484"/>
                </a:cubicBezTo>
                <a:close/>
                <a:moveTo>
                  <a:pt x="8403717" y="4350341"/>
                </a:moveTo>
                <a:lnTo>
                  <a:pt x="8403717" y="4916507"/>
                </a:lnTo>
                <a:lnTo>
                  <a:pt x="8497824" y="4916507"/>
                </a:lnTo>
                <a:lnTo>
                  <a:pt x="8497824" y="4633805"/>
                </a:lnTo>
                <a:cubicBezTo>
                  <a:pt x="8510524" y="4621105"/>
                  <a:pt x="8523986" y="4611072"/>
                  <a:pt x="8538210" y="4603706"/>
                </a:cubicBezTo>
                <a:cubicBezTo>
                  <a:pt x="8552434" y="4596340"/>
                  <a:pt x="8567674" y="4592657"/>
                  <a:pt x="8583930" y="4592657"/>
                </a:cubicBezTo>
                <a:cubicBezTo>
                  <a:pt x="8606282" y="4592657"/>
                  <a:pt x="8622919" y="4599198"/>
                  <a:pt x="8633841" y="4612279"/>
                </a:cubicBezTo>
                <a:cubicBezTo>
                  <a:pt x="8644763" y="4625360"/>
                  <a:pt x="8650224" y="4643838"/>
                  <a:pt x="8650224" y="4667714"/>
                </a:cubicBezTo>
                <a:lnTo>
                  <a:pt x="8650224" y="4916507"/>
                </a:lnTo>
                <a:lnTo>
                  <a:pt x="8744331" y="4916507"/>
                </a:lnTo>
                <a:lnTo>
                  <a:pt x="8744331" y="4667714"/>
                </a:lnTo>
                <a:cubicBezTo>
                  <a:pt x="8744331" y="4645870"/>
                  <a:pt x="8741474" y="4625868"/>
                  <a:pt x="8735758" y="4607707"/>
                </a:cubicBezTo>
                <a:cubicBezTo>
                  <a:pt x="8730043" y="4589546"/>
                  <a:pt x="8721661" y="4573925"/>
                  <a:pt x="8710612" y="4560844"/>
                </a:cubicBezTo>
                <a:cubicBezTo>
                  <a:pt x="8699563" y="4547763"/>
                  <a:pt x="8685784" y="4537603"/>
                  <a:pt x="8669274" y="4530364"/>
                </a:cubicBezTo>
                <a:cubicBezTo>
                  <a:pt x="8652763" y="4523125"/>
                  <a:pt x="8633841" y="4519505"/>
                  <a:pt x="8612505" y="4519505"/>
                </a:cubicBezTo>
                <a:cubicBezTo>
                  <a:pt x="8587867" y="4519505"/>
                  <a:pt x="8566404" y="4523950"/>
                  <a:pt x="8548116" y="4532840"/>
                </a:cubicBezTo>
                <a:cubicBezTo>
                  <a:pt x="8529828" y="4541730"/>
                  <a:pt x="8513064" y="4553287"/>
                  <a:pt x="8497824" y="4567511"/>
                </a:cubicBezTo>
                <a:lnTo>
                  <a:pt x="8497824" y="4350341"/>
                </a:lnTo>
                <a:close/>
                <a:moveTo>
                  <a:pt x="2337435" y="4350341"/>
                </a:moveTo>
                <a:lnTo>
                  <a:pt x="2337435" y="4916507"/>
                </a:lnTo>
                <a:lnTo>
                  <a:pt x="2431543" y="4916507"/>
                </a:lnTo>
                <a:lnTo>
                  <a:pt x="2431543" y="4350341"/>
                </a:lnTo>
                <a:close/>
                <a:moveTo>
                  <a:pt x="4956810" y="182880"/>
                </a:moveTo>
                <a:cubicBezTo>
                  <a:pt x="3103005" y="182880"/>
                  <a:pt x="1600200" y="1252414"/>
                  <a:pt x="1600200" y="2571750"/>
                </a:cubicBezTo>
                <a:cubicBezTo>
                  <a:pt x="1600200" y="3231418"/>
                  <a:pt x="1975901" y="3828636"/>
                  <a:pt x="2583328" y="4260936"/>
                </a:cubicBezTo>
                <a:lnTo>
                  <a:pt x="2750003" y="4368746"/>
                </a:lnTo>
                <a:lnTo>
                  <a:pt x="2739391" y="4365581"/>
                </a:lnTo>
                <a:lnTo>
                  <a:pt x="2657094" y="4365581"/>
                </a:lnTo>
                <a:lnTo>
                  <a:pt x="2879599" y="4916507"/>
                </a:lnTo>
                <a:lnTo>
                  <a:pt x="2972182" y="4916507"/>
                </a:lnTo>
                <a:lnTo>
                  <a:pt x="3113334" y="4567009"/>
                </a:lnTo>
                <a:lnTo>
                  <a:pt x="3244216" y="4623597"/>
                </a:lnTo>
                <a:lnTo>
                  <a:pt x="3244216" y="4916507"/>
                </a:lnTo>
                <a:lnTo>
                  <a:pt x="3338703" y="4916507"/>
                </a:lnTo>
                <a:lnTo>
                  <a:pt x="3338703" y="4664450"/>
                </a:lnTo>
                <a:lnTo>
                  <a:pt x="3356850" y="4672296"/>
                </a:lnTo>
                <a:lnTo>
                  <a:pt x="3415815" y="4692512"/>
                </a:lnTo>
                <a:lnTo>
                  <a:pt x="3411475" y="4722197"/>
                </a:lnTo>
                <a:cubicBezTo>
                  <a:pt x="3411475" y="4754201"/>
                  <a:pt x="3414967" y="4782649"/>
                  <a:pt x="3421952" y="4807541"/>
                </a:cubicBezTo>
                <a:cubicBezTo>
                  <a:pt x="3428937" y="4832433"/>
                  <a:pt x="3438843" y="4853325"/>
                  <a:pt x="3451670" y="4870216"/>
                </a:cubicBezTo>
                <a:cubicBezTo>
                  <a:pt x="3464497" y="4887107"/>
                  <a:pt x="3479800" y="4899997"/>
                  <a:pt x="3497580" y="4908887"/>
                </a:cubicBezTo>
                <a:cubicBezTo>
                  <a:pt x="3515360" y="4917777"/>
                  <a:pt x="3534918" y="4922222"/>
                  <a:pt x="3556254" y="4922222"/>
                </a:cubicBezTo>
                <a:cubicBezTo>
                  <a:pt x="3583432" y="4922222"/>
                  <a:pt x="3607245" y="4916634"/>
                  <a:pt x="3627692" y="4905458"/>
                </a:cubicBezTo>
                <a:cubicBezTo>
                  <a:pt x="3648139" y="4894282"/>
                  <a:pt x="3666237" y="4879677"/>
                  <a:pt x="3681984" y="4861643"/>
                </a:cubicBezTo>
                <a:lnTo>
                  <a:pt x="3689985" y="4899362"/>
                </a:lnTo>
                <a:cubicBezTo>
                  <a:pt x="3693288" y="4910792"/>
                  <a:pt x="3701161" y="4916507"/>
                  <a:pt x="3713608" y="4916507"/>
                </a:cubicBezTo>
                <a:lnTo>
                  <a:pt x="3771138" y="4916507"/>
                </a:lnTo>
                <a:lnTo>
                  <a:pt x="3771138" y="4804376"/>
                </a:lnTo>
                <a:lnTo>
                  <a:pt x="3870707" y="4830312"/>
                </a:lnTo>
                <a:lnTo>
                  <a:pt x="3894583" y="4868692"/>
                </a:lnTo>
                <a:cubicBezTo>
                  <a:pt x="3911854" y="4886345"/>
                  <a:pt x="3932174" y="4899680"/>
                  <a:pt x="3955543" y="4908697"/>
                </a:cubicBezTo>
                <a:cubicBezTo>
                  <a:pt x="3978910" y="4917714"/>
                  <a:pt x="4004183" y="4922222"/>
                  <a:pt x="4031362" y="4922222"/>
                </a:cubicBezTo>
                <a:cubicBezTo>
                  <a:pt x="4045077" y="4922222"/>
                  <a:pt x="4059238" y="4921206"/>
                  <a:pt x="4073843" y="4919174"/>
                </a:cubicBezTo>
                <a:cubicBezTo>
                  <a:pt x="4088448" y="4917142"/>
                  <a:pt x="4102799" y="4913650"/>
                  <a:pt x="4116896" y="4908697"/>
                </a:cubicBezTo>
                <a:lnTo>
                  <a:pt x="4156402" y="4889408"/>
                </a:lnTo>
                <a:lnTo>
                  <a:pt x="4280336" y="4912087"/>
                </a:lnTo>
                <a:cubicBezTo>
                  <a:pt x="4498843" y="4943909"/>
                  <a:pt x="4725085" y="4960620"/>
                  <a:pt x="4956810" y="4960620"/>
                </a:cubicBezTo>
                <a:cubicBezTo>
                  <a:pt x="5188536" y="4960620"/>
                  <a:pt x="5414777" y="4943909"/>
                  <a:pt x="5633284" y="4912087"/>
                </a:cubicBezTo>
                <a:lnTo>
                  <a:pt x="5681626" y="4903241"/>
                </a:lnTo>
                <a:lnTo>
                  <a:pt x="5688330" y="4908887"/>
                </a:lnTo>
                <a:cubicBezTo>
                  <a:pt x="5706110" y="4917777"/>
                  <a:pt x="5725668" y="4922222"/>
                  <a:pt x="5747004" y="4922222"/>
                </a:cubicBezTo>
                <a:cubicBezTo>
                  <a:pt x="5774182" y="4922222"/>
                  <a:pt x="5797994" y="4916634"/>
                  <a:pt x="5818442" y="4905458"/>
                </a:cubicBezTo>
                <a:lnTo>
                  <a:pt x="5862116" y="4870212"/>
                </a:lnTo>
                <a:lnTo>
                  <a:pt x="5874087" y="4868021"/>
                </a:lnTo>
                <a:lnTo>
                  <a:pt x="5880735" y="4899362"/>
                </a:lnTo>
                <a:cubicBezTo>
                  <a:pt x="5884037" y="4910792"/>
                  <a:pt x="5891911" y="4916507"/>
                  <a:pt x="5904357" y="4916507"/>
                </a:cubicBezTo>
                <a:lnTo>
                  <a:pt x="5961888" y="4916507"/>
                </a:lnTo>
                <a:lnTo>
                  <a:pt x="5961888" y="4851418"/>
                </a:lnTo>
                <a:lnTo>
                  <a:pt x="6058871" y="4826155"/>
                </a:lnTo>
                <a:lnTo>
                  <a:pt x="6085332" y="4868692"/>
                </a:lnTo>
                <a:cubicBezTo>
                  <a:pt x="6102604" y="4886345"/>
                  <a:pt x="6122924" y="4899680"/>
                  <a:pt x="6146292" y="4908697"/>
                </a:cubicBezTo>
                <a:cubicBezTo>
                  <a:pt x="6169660" y="4917714"/>
                  <a:pt x="6194933" y="4922222"/>
                  <a:pt x="6222111" y="4922222"/>
                </a:cubicBezTo>
                <a:cubicBezTo>
                  <a:pt x="6235827" y="4922222"/>
                  <a:pt x="6249987" y="4921206"/>
                  <a:pt x="6264592" y="4919174"/>
                </a:cubicBezTo>
                <a:cubicBezTo>
                  <a:pt x="6279197" y="4917142"/>
                  <a:pt x="6293549" y="4913650"/>
                  <a:pt x="6307646" y="4908697"/>
                </a:cubicBezTo>
                <a:cubicBezTo>
                  <a:pt x="6321742" y="4903744"/>
                  <a:pt x="6335268" y="4897140"/>
                  <a:pt x="6348222" y="4888885"/>
                </a:cubicBezTo>
                <a:cubicBezTo>
                  <a:pt x="6361176" y="4880630"/>
                  <a:pt x="6372860" y="4870406"/>
                  <a:pt x="6383274" y="4858214"/>
                </a:cubicBezTo>
                <a:lnTo>
                  <a:pt x="6356223" y="4823924"/>
                </a:lnTo>
                <a:cubicBezTo>
                  <a:pt x="6352413" y="4818082"/>
                  <a:pt x="6346571" y="4815161"/>
                  <a:pt x="6338697" y="4815161"/>
                </a:cubicBezTo>
                <a:cubicBezTo>
                  <a:pt x="6332855" y="4815161"/>
                  <a:pt x="6326822" y="4816939"/>
                  <a:pt x="6320599" y="4820495"/>
                </a:cubicBezTo>
                <a:cubicBezTo>
                  <a:pt x="6314377" y="4824051"/>
                  <a:pt x="6307137" y="4827988"/>
                  <a:pt x="6298883" y="4832306"/>
                </a:cubicBezTo>
                <a:cubicBezTo>
                  <a:pt x="6290627" y="4836624"/>
                  <a:pt x="6280976" y="4840561"/>
                  <a:pt x="6269926" y="4844117"/>
                </a:cubicBezTo>
                <a:cubicBezTo>
                  <a:pt x="6258878" y="4847673"/>
                  <a:pt x="6245733" y="4849451"/>
                  <a:pt x="6230493" y="4849451"/>
                </a:cubicBezTo>
                <a:cubicBezTo>
                  <a:pt x="6215253" y="4849451"/>
                  <a:pt x="6201346" y="4847102"/>
                  <a:pt x="6188774" y="4842403"/>
                </a:cubicBezTo>
                <a:cubicBezTo>
                  <a:pt x="6176201" y="4837704"/>
                  <a:pt x="6165342" y="4830592"/>
                  <a:pt x="6156198" y="4821067"/>
                </a:cubicBezTo>
                <a:lnTo>
                  <a:pt x="6145524" y="4803584"/>
                </a:lnTo>
                <a:lnTo>
                  <a:pt x="6263355" y="4772891"/>
                </a:lnTo>
                <a:lnTo>
                  <a:pt x="6441049" y="4711970"/>
                </a:lnTo>
                <a:lnTo>
                  <a:pt x="6439662" y="4720292"/>
                </a:lnTo>
                <a:cubicBezTo>
                  <a:pt x="6439662" y="4751280"/>
                  <a:pt x="6444298" y="4779220"/>
                  <a:pt x="6453569" y="4804112"/>
                </a:cubicBezTo>
                <a:cubicBezTo>
                  <a:pt x="6462840" y="4829004"/>
                  <a:pt x="6475921" y="4850213"/>
                  <a:pt x="6492812" y="4867739"/>
                </a:cubicBezTo>
                <a:cubicBezTo>
                  <a:pt x="6509703" y="4885265"/>
                  <a:pt x="6530086" y="4898727"/>
                  <a:pt x="6553962" y="4908125"/>
                </a:cubicBezTo>
                <a:cubicBezTo>
                  <a:pt x="6577838" y="4917523"/>
                  <a:pt x="6604382" y="4922222"/>
                  <a:pt x="6633591" y="4922222"/>
                </a:cubicBezTo>
                <a:cubicBezTo>
                  <a:pt x="6662547" y="4922222"/>
                  <a:pt x="6688899" y="4917523"/>
                  <a:pt x="6712649" y="4908125"/>
                </a:cubicBezTo>
                <a:cubicBezTo>
                  <a:pt x="6736398" y="4898727"/>
                  <a:pt x="6756717" y="4885265"/>
                  <a:pt x="6773608" y="4867739"/>
                </a:cubicBezTo>
                <a:cubicBezTo>
                  <a:pt x="6790500" y="4850213"/>
                  <a:pt x="6803517" y="4829004"/>
                  <a:pt x="6812661" y="4804112"/>
                </a:cubicBezTo>
                <a:cubicBezTo>
                  <a:pt x="6821805" y="4779220"/>
                  <a:pt x="6826377" y="4751280"/>
                  <a:pt x="6826377" y="4720292"/>
                </a:cubicBezTo>
                <a:cubicBezTo>
                  <a:pt x="6826377" y="4689558"/>
                  <a:pt x="6821805" y="4661745"/>
                  <a:pt x="6812661" y="4636853"/>
                </a:cubicBezTo>
                <a:lnTo>
                  <a:pt x="6776014" y="4577503"/>
                </a:lnTo>
                <a:lnTo>
                  <a:pt x="6833523" y="4552639"/>
                </a:lnTo>
                <a:cubicBezTo>
                  <a:pt x="7726387" y="4123341"/>
                  <a:pt x="8313420" y="3396335"/>
                  <a:pt x="8313420" y="2571750"/>
                </a:cubicBezTo>
                <a:cubicBezTo>
                  <a:pt x="8313420" y="1252414"/>
                  <a:pt x="6810615" y="182880"/>
                  <a:pt x="4956810" y="182880"/>
                </a:cubicBezTo>
                <a:close/>
                <a:moveTo>
                  <a:pt x="0" y="0"/>
                </a:moveTo>
                <a:lnTo>
                  <a:pt x="9410700" y="0"/>
                </a:lnTo>
                <a:lnTo>
                  <a:pt x="9410700" y="5143500"/>
                </a:lnTo>
                <a:lnTo>
                  <a:pt x="0" y="51435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456" name="Google Shape;8456;p43"/>
          <p:cNvPicPr preferRelativeResize="0"/>
          <p:nvPr/>
        </p:nvPicPr>
        <p:blipFill>
          <a:blip r:embed="rId4">
            <a:alphaModFix/>
          </a:blip>
          <a:stretch>
            <a:fillRect/>
          </a:stretch>
        </p:blipFill>
        <p:spPr>
          <a:xfrm>
            <a:off x="0" y="149450"/>
            <a:ext cx="1423150" cy="1366224"/>
          </a:xfrm>
          <a:prstGeom prst="rect">
            <a:avLst/>
          </a:prstGeom>
          <a:noFill/>
          <a:ln>
            <a:noFill/>
          </a:ln>
        </p:spPr>
      </p:pic>
      <p:sp>
        <p:nvSpPr>
          <p:cNvPr id="10" name="TextBox 9">
            <a:extLst>
              <a:ext uri="{FF2B5EF4-FFF2-40B4-BE49-F238E27FC236}">
                <a16:creationId xmlns:a16="http://schemas.microsoft.com/office/drawing/2014/main" id="{181EA8FB-21E2-0329-FCB7-0793380A3E79}"/>
              </a:ext>
            </a:extLst>
          </p:cNvPr>
          <p:cNvSpPr txBox="1"/>
          <p:nvPr/>
        </p:nvSpPr>
        <p:spPr>
          <a:xfrm>
            <a:off x="170773" y="4127837"/>
            <a:ext cx="9410700" cy="1015663"/>
          </a:xfrm>
          <a:prstGeom prst="rect">
            <a:avLst/>
          </a:prstGeom>
          <a:noFill/>
        </p:spPr>
        <p:txBody>
          <a:bodyPr wrap="square">
            <a:spAutoFit/>
          </a:bodyPr>
          <a:lstStyle/>
          <a:p>
            <a:r>
              <a:rPr lang="en" sz="6000" b="1" dirty="0">
                <a:ln w="28575">
                  <a:solidFill>
                    <a:schemeClr val="bg1">
                      <a:lumMod val="20000"/>
                      <a:lumOff val="80000"/>
                    </a:schemeClr>
                  </a:solidFill>
                </a:ln>
                <a:noFill/>
                <a:effectLst>
                  <a:glow rad="139700">
                    <a:schemeClr val="accent3">
                      <a:satMod val="175000"/>
                      <a:alpha val="40000"/>
                    </a:schemeClr>
                  </a:glow>
                </a:effectLst>
                <a:latin typeface="Lato"/>
                <a:ea typeface="Lato"/>
                <a:cs typeface="Lato"/>
                <a:sym typeface="Lato"/>
              </a:rPr>
              <a:t>Digital Video Videography</a:t>
            </a:r>
            <a:endParaRPr lang="en-US" sz="6000" dirty="0">
              <a:ln w="28575">
                <a:solidFill>
                  <a:schemeClr val="bg1">
                    <a:lumMod val="20000"/>
                    <a:lumOff val="80000"/>
                  </a:schemeClr>
                </a:solidFill>
              </a:ln>
              <a:noFill/>
              <a:effectLst>
                <a:glow rad="139700">
                  <a:schemeClr val="accent3">
                    <a:satMod val="175000"/>
                    <a:alpha val="40000"/>
                  </a:schemeClr>
                </a:glo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0" y="92117"/>
            <a:ext cx="7886700" cy="719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Program Requirements</a:t>
            </a:r>
            <a:endParaRPr dirty="0"/>
          </a:p>
        </p:txBody>
      </p:sp>
      <p:sp>
        <p:nvSpPr>
          <p:cNvPr id="44" name="Google Shape;44;p7"/>
          <p:cNvSpPr txBox="1"/>
          <p:nvPr/>
        </p:nvSpPr>
        <p:spPr>
          <a:xfrm>
            <a:off x="50800" y="994511"/>
            <a:ext cx="9256800" cy="332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b="1" dirty="0">
                <a:solidFill>
                  <a:schemeClr val="bg1">
                    <a:lumMod val="20000"/>
                    <a:lumOff val="80000"/>
                  </a:schemeClr>
                </a:solidFill>
              </a:rPr>
              <a:t>Length: </a:t>
            </a:r>
            <a:r>
              <a:rPr lang="en" sz="1900" dirty="0">
                <a:solidFill>
                  <a:schemeClr val="bg1">
                    <a:lumMod val="20000"/>
                    <a:lumOff val="80000"/>
                  </a:schemeClr>
                </a:solidFill>
              </a:rPr>
              <a:t>3 school years </a:t>
            </a:r>
          </a:p>
          <a:p>
            <a:pPr marL="0" lvl="0" indent="0" algn="l" rtl="0">
              <a:lnSpc>
                <a:spcPct val="115000"/>
              </a:lnSpc>
              <a:spcBef>
                <a:spcPts val="0"/>
              </a:spcBef>
              <a:spcAft>
                <a:spcPts val="0"/>
              </a:spcAft>
              <a:buClr>
                <a:schemeClr val="dk1"/>
              </a:buClr>
              <a:buSzPts val="1100"/>
              <a:buFont typeface="Arial"/>
              <a:buNone/>
            </a:pPr>
            <a:r>
              <a:rPr lang="en" sz="1900" b="1" u="sng" dirty="0">
                <a:solidFill>
                  <a:schemeClr val="bg1">
                    <a:lumMod val="20000"/>
                    <a:lumOff val="80000"/>
                  </a:schemeClr>
                </a:solidFill>
              </a:rPr>
              <a:t>Schedule Requirements</a:t>
            </a:r>
            <a:r>
              <a:rPr lang="en" sz="1900" b="1" dirty="0">
                <a:solidFill>
                  <a:schemeClr val="bg1">
                    <a:lumMod val="20000"/>
                    <a:lumOff val="80000"/>
                  </a:schemeClr>
                </a:solidFill>
              </a:rPr>
              <a:t>:</a:t>
            </a:r>
            <a:endParaRPr sz="1900" b="1" dirty="0">
              <a:solidFill>
                <a:schemeClr val="bg1">
                  <a:lumMod val="20000"/>
                  <a:lumOff val="80000"/>
                </a:schemeClr>
              </a:solidFill>
            </a:endParaRPr>
          </a:p>
          <a:p>
            <a:pPr marL="457200" lvl="0" indent="-349250" algn="l" rtl="0">
              <a:lnSpc>
                <a:spcPct val="115000"/>
              </a:lnSpc>
              <a:spcBef>
                <a:spcPts val="0"/>
              </a:spcBef>
              <a:spcAft>
                <a:spcPts val="0"/>
              </a:spcAft>
              <a:buClr>
                <a:srgbClr val="EB8B47"/>
              </a:buClr>
              <a:buSzPts val="1900"/>
              <a:buChar char="●"/>
            </a:pPr>
            <a:r>
              <a:rPr lang="en" sz="1900" dirty="0">
                <a:solidFill>
                  <a:schemeClr val="bg1">
                    <a:lumMod val="20000"/>
                    <a:lumOff val="80000"/>
                  </a:schemeClr>
                </a:solidFill>
              </a:rPr>
              <a:t>9th and 10th grade: 1 class period per day</a:t>
            </a:r>
            <a:endParaRPr sz="1900" dirty="0">
              <a:solidFill>
                <a:schemeClr val="bg1">
                  <a:lumMod val="20000"/>
                  <a:lumOff val="80000"/>
                </a:schemeClr>
              </a:solidFill>
            </a:endParaRPr>
          </a:p>
          <a:p>
            <a:pPr marL="457200" lvl="0" indent="-349250" algn="l" rtl="0">
              <a:lnSpc>
                <a:spcPct val="115000"/>
              </a:lnSpc>
              <a:spcBef>
                <a:spcPts val="0"/>
              </a:spcBef>
              <a:spcAft>
                <a:spcPts val="0"/>
              </a:spcAft>
              <a:buClr>
                <a:srgbClr val="EB8B47"/>
              </a:buClr>
              <a:buSzPts val="1900"/>
              <a:buChar char="●"/>
            </a:pPr>
            <a:r>
              <a:rPr lang="en" sz="1900" dirty="0">
                <a:solidFill>
                  <a:schemeClr val="bg1">
                    <a:lumMod val="20000"/>
                    <a:lumOff val="80000"/>
                  </a:schemeClr>
                </a:solidFill>
                <a:latin typeface="+mj-lt"/>
              </a:rPr>
              <a:t>11th grade: 3 class periods per day</a:t>
            </a:r>
          </a:p>
          <a:p>
            <a:pPr marL="107950" lvl="1">
              <a:lnSpc>
                <a:spcPct val="115000"/>
              </a:lnSpc>
              <a:buClr>
                <a:srgbClr val="EB8B47"/>
              </a:buClr>
              <a:buSzPts val="1900"/>
            </a:pPr>
            <a:r>
              <a:rPr lang="en-US" sz="1800" dirty="0">
                <a:solidFill>
                  <a:schemeClr val="lt1"/>
                </a:solidFill>
                <a:latin typeface="Lustria"/>
                <a:ea typeface="Lustria"/>
                <a:cs typeface="Lustria"/>
                <a:sym typeface="Lustria"/>
              </a:rPr>
              <a:t>The Digital Video Technology program also prepares students for initial employment as studio assistants and edit technicians, video editors. Training includes: digital video fundamentals, lighting, video camera operation, electronic news gathering and field production, video editing, control room operation, audio recording, preproduction and post production, scriptwriting, and digital video production technology. Communication, human relations, leadership and employability skills, industry protocol and safe and efficient work practices are integral parts of the training.</a:t>
            </a:r>
            <a:endParaRPr lang="en-US" sz="2400" dirty="0">
              <a:solidFill>
                <a:schemeClr val="lt1"/>
              </a:solidFill>
              <a:latin typeface="Lustria"/>
              <a:ea typeface="Lustria"/>
              <a:cs typeface="Lustria"/>
              <a:sym typeface="Lustria"/>
            </a:endParaRPr>
          </a:p>
          <a:p>
            <a:pPr marL="107950" lvl="1">
              <a:lnSpc>
                <a:spcPct val="115000"/>
              </a:lnSpc>
              <a:buClr>
                <a:srgbClr val="EB8B47"/>
              </a:buClr>
              <a:buSzPts val="1900"/>
            </a:pPr>
            <a:endParaRPr sz="2200" dirty="0">
              <a:solidFill>
                <a:srgbClr val="EB8B47"/>
              </a:solidFill>
            </a:endParaRPr>
          </a:p>
        </p:txBody>
      </p:sp>
    </p:spTree>
    <p:extLst>
      <p:ext uri="{BB962C8B-B14F-4D97-AF65-F5344CB8AC3E}">
        <p14:creationId xmlns:p14="http://schemas.microsoft.com/office/powerpoint/2010/main" val="3874715866"/>
      </p:ext>
    </p:extLst>
  </p:cSld>
  <p:clrMapOvr>
    <a:masterClrMapping/>
  </p:clrMapOvr>
  <mc:AlternateContent xmlns:mc="http://schemas.openxmlformats.org/markup-compatibility/2006" xmlns:p14="http://schemas.microsoft.com/office/powerpoint/2010/main">
    <mc:Choice Requires="p14">
      <p:transition spd="slow" p14:dur="2000" advTm="65127"/>
    </mc:Choice>
    <mc:Fallback xmlns="">
      <p:transition spd="slow" advTm="6512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60"/>
        <p:cNvGrpSpPr/>
        <p:nvPr/>
      </p:nvGrpSpPr>
      <p:grpSpPr>
        <a:xfrm>
          <a:off x="0" y="0"/>
          <a:ext cx="0" cy="0"/>
          <a:chOff x="0" y="0"/>
          <a:chExt cx="0" cy="0"/>
        </a:xfrm>
      </p:grpSpPr>
      <p:sp>
        <p:nvSpPr>
          <p:cNvPr id="9088" name="Google Shape;9088;p44"/>
          <p:cNvSpPr/>
          <p:nvPr/>
        </p:nvSpPr>
        <p:spPr>
          <a:xfrm>
            <a:off x="0" y="4793602"/>
            <a:ext cx="9144000" cy="349898"/>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9089" name="Google Shape;9089;p44"/>
          <p:cNvSpPr/>
          <p:nvPr/>
        </p:nvSpPr>
        <p:spPr>
          <a:xfrm>
            <a:off x="5874005" y="943792"/>
            <a:ext cx="3257998" cy="3255917"/>
          </a:xfrm>
          <a:prstGeom prst="ellipse">
            <a:avLst/>
          </a:prstGeom>
          <a:blipFill rotWithShape="1">
            <a:blip r:embed="rId3">
              <a:alphaModFix amt="16000"/>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9090" name="Google Shape;9090;p44"/>
          <p:cNvSpPr txBox="1"/>
          <p:nvPr/>
        </p:nvSpPr>
        <p:spPr>
          <a:xfrm>
            <a:off x="-13440" y="4730763"/>
            <a:ext cx="91575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a:solidFill>
                  <a:schemeClr val="dk1"/>
                </a:solidFill>
                <a:latin typeface="Lustria"/>
                <a:ea typeface="Lustria"/>
                <a:cs typeface="Lustria"/>
                <a:sym typeface="Lustria"/>
              </a:rPr>
              <a:t>Project Lead The Way Engineering Program</a:t>
            </a:r>
            <a:endParaRPr sz="2400">
              <a:solidFill>
                <a:schemeClr val="dk1"/>
              </a:solidFill>
              <a:latin typeface="Lustria"/>
              <a:ea typeface="Lustria"/>
              <a:cs typeface="Lustria"/>
              <a:sym typeface="Lustria"/>
            </a:endParaRPr>
          </a:p>
        </p:txBody>
      </p:sp>
      <p:sp>
        <p:nvSpPr>
          <p:cNvPr id="9091" name="Google Shape;9091;p44"/>
          <p:cNvSpPr/>
          <p:nvPr/>
        </p:nvSpPr>
        <p:spPr>
          <a:xfrm>
            <a:off x="14000" y="2236125"/>
            <a:ext cx="9117900" cy="1634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dirty="0">
                <a:solidFill>
                  <a:srgbClr val="FFFFFF"/>
                </a:solidFill>
                <a:latin typeface="Lato"/>
                <a:ea typeface="Lato"/>
                <a:cs typeface="Lato"/>
                <a:sym typeface="Lato"/>
              </a:rPr>
              <a:t>Course Selection: 8600550	Introduction to Eng Design</a:t>
            </a:r>
            <a:endParaRPr sz="1800" b="1" dirty="0">
              <a:solidFill>
                <a:srgbClr val="FFFFFF"/>
              </a:solidFill>
              <a:latin typeface="Lato"/>
              <a:ea typeface="Lato"/>
              <a:cs typeface="Lato"/>
              <a:sym typeface="Lato"/>
            </a:endParaRPr>
          </a:p>
          <a:p>
            <a:pPr marL="0" marR="0" lvl="0" indent="0" algn="l" rtl="0">
              <a:spcBef>
                <a:spcPts val="0"/>
              </a:spcBef>
              <a:spcAft>
                <a:spcPts val="0"/>
              </a:spcAft>
              <a:buNone/>
            </a:pPr>
            <a:r>
              <a:rPr lang="en" sz="1200" dirty="0">
                <a:solidFill>
                  <a:schemeClr val="lt1"/>
                </a:solidFill>
                <a:latin typeface="Lustria"/>
                <a:ea typeface="Lustria"/>
                <a:cs typeface="Lustria"/>
                <a:sym typeface="Lustria"/>
              </a:rPr>
              <a:t>Students dig deep into the engineering design process, applying math, science, and engineering standards to hands-on projects. They work both individually and in teams to design solutions to a variety of problems using 3-D modeling software, and use an engineering notebook to document their work.</a:t>
            </a:r>
            <a:endParaRPr sz="1200" dirty="0">
              <a:solidFill>
                <a:schemeClr val="lt1"/>
              </a:solidFill>
              <a:latin typeface="Lustria"/>
              <a:ea typeface="Lustria"/>
              <a:cs typeface="Lustria"/>
              <a:sym typeface="Lustria"/>
            </a:endParaRPr>
          </a:p>
          <a:p>
            <a:pPr marL="0" marR="0" lvl="0" indent="0" algn="l" rtl="0">
              <a:spcBef>
                <a:spcPts val="0"/>
              </a:spcBef>
              <a:spcAft>
                <a:spcPts val="0"/>
              </a:spcAft>
              <a:buNone/>
            </a:pPr>
            <a:endParaRPr sz="1200" dirty="0">
              <a:solidFill>
                <a:schemeClr val="lt1"/>
              </a:solidFill>
              <a:latin typeface="Lustria"/>
              <a:ea typeface="Lustria"/>
              <a:cs typeface="Lustria"/>
              <a:sym typeface="Lustria"/>
            </a:endParaRPr>
          </a:p>
          <a:p>
            <a:pPr marL="0" marR="0" lvl="0" indent="0" algn="l" rtl="0">
              <a:spcBef>
                <a:spcPts val="0"/>
              </a:spcBef>
              <a:spcAft>
                <a:spcPts val="0"/>
              </a:spcAft>
              <a:buNone/>
            </a:pPr>
            <a:r>
              <a:rPr lang="en" dirty="0">
                <a:solidFill>
                  <a:schemeClr val="lt1"/>
                </a:solidFill>
                <a:latin typeface="Lustria"/>
                <a:ea typeface="Lustria"/>
                <a:cs typeface="Lustria"/>
                <a:sym typeface="Lustria"/>
              </a:rPr>
              <a:t>Affordable housing design. Biofuel production. App development. These are all hands-on, real-world challenges students face in their PLTW Engineering courses. Throughout the program, students step into the varied roles engineers play in our society, discover new career paths and possibilities, and develop engineering knowledge and skills. In addition, as students work in teams to design and test solutions, they’re empowered develop in-demand, transportable skills like collaboration, critical thinking, and communication.</a:t>
            </a:r>
            <a:endParaRPr sz="1800" dirty="0">
              <a:solidFill>
                <a:schemeClr val="lt1"/>
              </a:solidFill>
              <a:latin typeface="Lustria"/>
              <a:ea typeface="Lustria"/>
              <a:cs typeface="Lustria"/>
              <a:sym typeface="Lustria"/>
            </a:endParaRPr>
          </a:p>
        </p:txBody>
      </p:sp>
      <p:pic>
        <p:nvPicPr>
          <p:cNvPr id="9092" name="Google Shape;9092;p44"/>
          <p:cNvPicPr preferRelativeResize="0"/>
          <p:nvPr/>
        </p:nvPicPr>
        <p:blipFill>
          <a:blip r:embed="rId4">
            <a:alphaModFix/>
          </a:blip>
          <a:stretch>
            <a:fillRect/>
          </a:stretch>
        </p:blipFill>
        <p:spPr>
          <a:xfrm>
            <a:off x="7451023" y="341615"/>
            <a:ext cx="1721962" cy="1721962"/>
          </a:xfrm>
          <a:prstGeom prst="rect">
            <a:avLst/>
          </a:prstGeom>
          <a:noFill/>
          <a:ln>
            <a:noFill/>
          </a:ln>
        </p:spPr>
      </p:pic>
      <p:pic>
        <p:nvPicPr>
          <p:cNvPr id="9093" name="Google Shape;9093;p44"/>
          <p:cNvPicPr preferRelativeResize="0"/>
          <p:nvPr/>
        </p:nvPicPr>
        <p:blipFill>
          <a:blip r:embed="rId5">
            <a:alphaModFix/>
          </a:blip>
          <a:stretch>
            <a:fillRect/>
          </a:stretch>
        </p:blipFill>
        <p:spPr>
          <a:xfrm>
            <a:off x="168199" y="582626"/>
            <a:ext cx="3925874" cy="1235175"/>
          </a:xfrm>
          <a:prstGeom prst="rect">
            <a:avLst/>
          </a:prstGeom>
          <a:noFill/>
          <a:ln>
            <a:noFill/>
          </a:ln>
        </p:spPr>
      </p:pic>
      <p:grpSp>
        <p:nvGrpSpPr>
          <p:cNvPr id="2" name="Google Shape;9098;p45">
            <a:extLst>
              <a:ext uri="{FF2B5EF4-FFF2-40B4-BE49-F238E27FC236}">
                <a16:creationId xmlns:a16="http://schemas.microsoft.com/office/drawing/2014/main" id="{13199F34-DDCC-90F3-1D16-3E7E38E00024}"/>
              </a:ext>
            </a:extLst>
          </p:cNvPr>
          <p:cNvGrpSpPr/>
          <p:nvPr/>
        </p:nvGrpSpPr>
        <p:grpSpPr>
          <a:xfrm>
            <a:off x="0" y="0"/>
            <a:ext cx="9144000" cy="349898"/>
            <a:chOff x="0" y="0"/>
            <a:chExt cx="12192000" cy="466531"/>
          </a:xfrm>
        </p:grpSpPr>
        <p:sp>
          <p:nvSpPr>
            <p:cNvPr id="3" name="Google Shape;9099;p45">
              <a:extLst>
                <a:ext uri="{FF2B5EF4-FFF2-40B4-BE49-F238E27FC236}">
                  <a16:creationId xmlns:a16="http://schemas.microsoft.com/office/drawing/2014/main" id="{FC52B750-A0D3-0D57-378D-40FDD27774B7}"/>
                </a:ext>
              </a:extLst>
            </p:cNvPr>
            <p:cNvSpPr/>
            <p:nvPr/>
          </p:nvSpPr>
          <p:spPr>
            <a:xfrm>
              <a:off x="0" y="0"/>
              <a:ext cx="12192000" cy="466531"/>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4" name="Google Shape;9100;p45">
              <a:extLst>
                <a:ext uri="{FF2B5EF4-FFF2-40B4-BE49-F238E27FC236}">
                  <a16:creationId xmlns:a16="http://schemas.microsoft.com/office/drawing/2014/main" id="{4E9159EB-3CE7-5D57-49D8-A6FC64721CBE}"/>
                </a:ext>
              </a:extLst>
            </p:cNvPr>
            <p:cNvSpPr/>
            <p:nvPr/>
          </p:nvSpPr>
          <p:spPr>
            <a:xfrm>
              <a:off x="10365884"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5" name="Google Shape;9101;p45">
              <a:extLst>
                <a:ext uri="{FF2B5EF4-FFF2-40B4-BE49-F238E27FC236}">
                  <a16:creationId xmlns:a16="http://schemas.microsoft.com/office/drawing/2014/main" id="{12532162-3544-CFA1-A13A-D003BE2C26C9}"/>
                </a:ext>
              </a:extLst>
            </p:cNvPr>
            <p:cNvCxnSpPr/>
            <p:nvPr/>
          </p:nvCxnSpPr>
          <p:spPr>
            <a:xfrm rot="10800000">
              <a:off x="10371376"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6" name="Google Shape;9102;p45">
              <a:extLst>
                <a:ext uri="{FF2B5EF4-FFF2-40B4-BE49-F238E27FC236}">
                  <a16:creationId xmlns:a16="http://schemas.microsoft.com/office/drawing/2014/main" id="{DC88ED3A-A547-BF74-23BB-8A8A1B5450D2}"/>
                </a:ext>
              </a:extLst>
            </p:cNvPr>
            <p:cNvCxnSpPr/>
            <p:nvPr/>
          </p:nvCxnSpPr>
          <p:spPr>
            <a:xfrm>
              <a:off x="10378543"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7" name="Google Shape;9103;p45">
              <a:extLst>
                <a:ext uri="{FF2B5EF4-FFF2-40B4-BE49-F238E27FC236}">
                  <a16:creationId xmlns:a16="http://schemas.microsoft.com/office/drawing/2014/main" id="{519244DE-4ACF-818A-14CC-3B239B9491FE}"/>
                </a:ext>
              </a:extLst>
            </p:cNvPr>
            <p:cNvCxnSpPr/>
            <p:nvPr/>
          </p:nvCxnSpPr>
          <p:spPr>
            <a:xfrm>
              <a:off x="10404869"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8" name="Google Shape;9104;p45">
              <a:extLst>
                <a:ext uri="{FF2B5EF4-FFF2-40B4-BE49-F238E27FC236}">
                  <a16:creationId xmlns:a16="http://schemas.microsoft.com/office/drawing/2014/main" id="{935E370D-67B7-5E83-B6A3-B6707119937E}"/>
                </a:ext>
              </a:extLst>
            </p:cNvPr>
            <p:cNvSpPr/>
            <p:nvPr/>
          </p:nvSpPr>
          <p:spPr>
            <a:xfrm rot="-5400000">
              <a:off x="9901844"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 name="Google Shape;9105;p45">
              <a:extLst>
                <a:ext uri="{FF2B5EF4-FFF2-40B4-BE49-F238E27FC236}">
                  <a16:creationId xmlns:a16="http://schemas.microsoft.com/office/drawing/2014/main" id="{F0BCF648-0886-AB1D-953F-A69A45510C13}"/>
                </a:ext>
              </a:extLst>
            </p:cNvPr>
            <p:cNvSpPr/>
            <p:nvPr/>
          </p:nvSpPr>
          <p:spPr>
            <a:xfrm>
              <a:off x="9829722"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 name="Google Shape;9106;p45">
              <a:extLst>
                <a:ext uri="{FF2B5EF4-FFF2-40B4-BE49-F238E27FC236}">
                  <a16:creationId xmlns:a16="http://schemas.microsoft.com/office/drawing/2014/main" id="{F13B94DD-32F6-7F11-3B36-01F843668940}"/>
                </a:ext>
              </a:extLst>
            </p:cNvPr>
            <p:cNvSpPr/>
            <p:nvPr/>
          </p:nvSpPr>
          <p:spPr>
            <a:xfrm>
              <a:off x="9830811"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 name="Google Shape;9107;p45">
              <a:extLst>
                <a:ext uri="{FF2B5EF4-FFF2-40B4-BE49-F238E27FC236}">
                  <a16:creationId xmlns:a16="http://schemas.microsoft.com/office/drawing/2014/main" id="{C9742E2A-F438-04CA-A23B-8AFD065B0043}"/>
                </a:ext>
              </a:extLst>
            </p:cNvPr>
            <p:cNvSpPr/>
            <p:nvPr/>
          </p:nvSpPr>
          <p:spPr>
            <a:xfrm>
              <a:off x="10134205"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 name="Google Shape;9108;p45">
              <a:extLst>
                <a:ext uri="{FF2B5EF4-FFF2-40B4-BE49-F238E27FC236}">
                  <a16:creationId xmlns:a16="http://schemas.microsoft.com/office/drawing/2014/main" id="{20DF2551-F6C2-5769-2CBC-074AA0137E78}"/>
                </a:ext>
              </a:extLst>
            </p:cNvPr>
            <p:cNvSpPr/>
            <p:nvPr/>
          </p:nvSpPr>
          <p:spPr>
            <a:xfrm>
              <a:off x="10019091"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 name="Google Shape;9109;p45">
              <a:extLst>
                <a:ext uri="{FF2B5EF4-FFF2-40B4-BE49-F238E27FC236}">
                  <a16:creationId xmlns:a16="http://schemas.microsoft.com/office/drawing/2014/main" id="{9D39276D-56FA-0C58-5821-A74D3B00318E}"/>
                </a:ext>
              </a:extLst>
            </p:cNvPr>
            <p:cNvCxnSpPr/>
            <p:nvPr/>
          </p:nvCxnSpPr>
          <p:spPr>
            <a:xfrm>
              <a:off x="9829722"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14" name="Google Shape;9110;p45">
              <a:extLst>
                <a:ext uri="{FF2B5EF4-FFF2-40B4-BE49-F238E27FC236}">
                  <a16:creationId xmlns:a16="http://schemas.microsoft.com/office/drawing/2014/main" id="{90292F95-35F1-13FB-6683-6F67D5936549}"/>
                </a:ext>
              </a:extLst>
            </p:cNvPr>
            <p:cNvCxnSpPr/>
            <p:nvPr/>
          </p:nvCxnSpPr>
          <p:spPr>
            <a:xfrm>
              <a:off x="9836527"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15" name="Google Shape;9111;p45">
              <a:extLst>
                <a:ext uri="{FF2B5EF4-FFF2-40B4-BE49-F238E27FC236}">
                  <a16:creationId xmlns:a16="http://schemas.microsoft.com/office/drawing/2014/main" id="{8DEE1CD2-C3B0-15F9-22A9-4D1E0E7E5FAE}"/>
                </a:ext>
              </a:extLst>
            </p:cNvPr>
            <p:cNvCxnSpPr/>
            <p:nvPr/>
          </p:nvCxnSpPr>
          <p:spPr>
            <a:xfrm>
              <a:off x="1005615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16" name="Google Shape;9112;p45">
              <a:extLst>
                <a:ext uri="{FF2B5EF4-FFF2-40B4-BE49-F238E27FC236}">
                  <a16:creationId xmlns:a16="http://schemas.microsoft.com/office/drawing/2014/main" id="{E0CA8510-68B4-C37B-551B-D3E7E2FB1564}"/>
                </a:ext>
              </a:extLst>
            </p:cNvPr>
            <p:cNvCxnSpPr/>
            <p:nvPr/>
          </p:nvCxnSpPr>
          <p:spPr>
            <a:xfrm>
              <a:off x="988566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17" name="Google Shape;9113;p45">
              <a:extLst>
                <a:ext uri="{FF2B5EF4-FFF2-40B4-BE49-F238E27FC236}">
                  <a16:creationId xmlns:a16="http://schemas.microsoft.com/office/drawing/2014/main" id="{AF9F79AC-B20F-FDEC-977C-D6706D2172F5}"/>
                </a:ext>
              </a:extLst>
            </p:cNvPr>
            <p:cNvCxnSpPr/>
            <p:nvPr/>
          </p:nvCxnSpPr>
          <p:spPr>
            <a:xfrm>
              <a:off x="10246708"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18" name="Google Shape;9114;p45">
              <a:extLst>
                <a:ext uri="{FF2B5EF4-FFF2-40B4-BE49-F238E27FC236}">
                  <a16:creationId xmlns:a16="http://schemas.microsoft.com/office/drawing/2014/main" id="{B1F08A77-9FE5-A78F-61D1-F1DF05FD08DA}"/>
                </a:ext>
              </a:extLst>
            </p:cNvPr>
            <p:cNvSpPr/>
            <p:nvPr/>
          </p:nvSpPr>
          <p:spPr>
            <a:xfrm rot="-5400000">
              <a:off x="10559901"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9" name="Google Shape;9115;p45">
              <a:extLst>
                <a:ext uri="{FF2B5EF4-FFF2-40B4-BE49-F238E27FC236}">
                  <a16:creationId xmlns:a16="http://schemas.microsoft.com/office/drawing/2014/main" id="{586C7DC6-E384-87D4-E1E2-589F47894220}"/>
                </a:ext>
              </a:extLst>
            </p:cNvPr>
            <p:cNvSpPr/>
            <p:nvPr/>
          </p:nvSpPr>
          <p:spPr>
            <a:xfrm>
              <a:off x="10487775"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0" name="Google Shape;9116;p45">
              <a:extLst>
                <a:ext uri="{FF2B5EF4-FFF2-40B4-BE49-F238E27FC236}">
                  <a16:creationId xmlns:a16="http://schemas.microsoft.com/office/drawing/2014/main" id="{C8401CAA-B8B2-DB80-BC07-842A59B3EB42}"/>
                </a:ext>
              </a:extLst>
            </p:cNvPr>
            <p:cNvSpPr/>
            <p:nvPr/>
          </p:nvSpPr>
          <p:spPr>
            <a:xfrm>
              <a:off x="10488865"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 name="Google Shape;9117;p45">
              <a:extLst>
                <a:ext uri="{FF2B5EF4-FFF2-40B4-BE49-F238E27FC236}">
                  <a16:creationId xmlns:a16="http://schemas.microsoft.com/office/drawing/2014/main" id="{646182D9-6D09-622E-AA82-818F1B7F3474}"/>
                </a:ext>
              </a:extLst>
            </p:cNvPr>
            <p:cNvSpPr/>
            <p:nvPr/>
          </p:nvSpPr>
          <p:spPr>
            <a:xfrm>
              <a:off x="10792262"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2" name="Google Shape;9118;p45">
              <a:extLst>
                <a:ext uri="{FF2B5EF4-FFF2-40B4-BE49-F238E27FC236}">
                  <a16:creationId xmlns:a16="http://schemas.microsoft.com/office/drawing/2014/main" id="{1607CE6D-BF92-C337-D79F-AE03BA71BEE2}"/>
                </a:ext>
              </a:extLst>
            </p:cNvPr>
            <p:cNvSpPr/>
            <p:nvPr/>
          </p:nvSpPr>
          <p:spPr>
            <a:xfrm>
              <a:off x="10677145"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 name="Google Shape;9119;p45">
              <a:extLst>
                <a:ext uri="{FF2B5EF4-FFF2-40B4-BE49-F238E27FC236}">
                  <a16:creationId xmlns:a16="http://schemas.microsoft.com/office/drawing/2014/main" id="{D0BE4CD7-96DD-BE9F-BE25-4F09470A3839}"/>
                </a:ext>
              </a:extLst>
            </p:cNvPr>
            <p:cNvCxnSpPr/>
            <p:nvPr/>
          </p:nvCxnSpPr>
          <p:spPr>
            <a:xfrm>
              <a:off x="10487775"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24" name="Google Shape;9120;p45">
              <a:extLst>
                <a:ext uri="{FF2B5EF4-FFF2-40B4-BE49-F238E27FC236}">
                  <a16:creationId xmlns:a16="http://schemas.microsoft.com/office/drawing/2014/main" id="{733BEDAB-0870-8355-336D-2E83EB6B767F}"/>
                </a:ext>
              </a:extLst>
            </p:cNvPr>
            <p:cNvCxnSpPr/>
            <p:nvPr/>
          </p:nvCxnSpPr>
          <p:spPr>
            <a:xfrm>
              <a:off x="10494580"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25" name="Google Shape;9121;p45">
              <a:extLst>
                <a:ext uri="{FF2B5EF4-FFF2-40B4-BE49-F238E27FC236}">
                  <a16:creationId xmlns:a16="http://schemas.microsoft.com/office/drawing/2014/main" id="{7CD2742F-CD59-6229-254D-EAF679F45667}"/>
                </a:ext>
              </a:extLst>
            </p:cNvPr>
            <p:cNvCxnSpPr/>
            <p:nvPr/>
          </p:nvCxnSpPr>
          <p:spPr>
            <a:xfrm>
              <a:off x="1071420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6" name="Google Shape;9122;p45">
              <a:extLst>
                <a:ext uri="{FF2B5EF4-FFF2-40B4-BE49-F238E27FC236}">
                  <a16:creationId xmlns:a16="http://schemas.microsoft.com/office/drawing/2014/main" id="{10510178-78A2-7B37-5FD5-0394307AA54C}"/>
                </a:ext>
              </a:extLst>
            </p:cNvPr>
            <p:cNvCxnSpPr/>
            <p:nvPr/>
          </p:nvCxnSpPr>
          <p:spPr>
            <a:xfrm>
              <a:off x="10543715"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27" name="Google Shape;9123;p45">
              <a:extLst>
                <a:ext uri="{FF2B5EF4-FFF2-40B4-BE49-F238E27FC236}">
                  <a16:creationId xmlns:a16="http://schemas.microsoft.com/office/drawing/2014/main" id="{2ECF8D9B-9ED1-B606-DBD4-36A033F2834F}"/>
                </a:ext>
              </a:extLst>
            </p:cNvPr>
            <p:cNvCxnSpPr/>
            <p:nvPr/>
          </p:nvCxnSpPr>
          <p:spPr>
            <a:xfrm>
              <a:off x="10904763"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28" name="Google Shape;9124;p45">
              <a:extLst>
                <a:ext uri="{FF2B5EF4-FFF2-40B4-BE49-F238E27FC236}">
                  <a16:creationId xmlns:a16="http://schemas.microsoft.com/office/drawing/2014/main" id="{2BD24E4C-D63D-25AF-F1BA-9676BF836F70}"/>
                </a:ext>
              </a:extLst>
            </p:cNvPr>
            <p:cNvSpPr/>
            <p:nvPr/>
          </p:nvSpPr>
          <p:spPr>
            <a:xfrm>
              <a:off x="11588840"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 name="Google Shape;9125;p45">
              <a:extLst>
                <a:ext uri="{FF2B5EF4-FFF2-40B4-BE49-F238E27FC236}">
                  <a16:creationId xmlns:a16="http://schemas.microsoft.com/office/drawing/2014/main" id="{348FCCCB-8CC9-39DA-7C06-E330E1D652B7}"/>
                </a:ext>
              </a:extLst>
            </p:cNvPr>
            <p:cNvCxnSpPr/>
            <p:nvPr/>
          </p:nvCxnSpPr>
          <p:spPr>
            <a:xfrm rot="10800000">
              <a:off x="11594332"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30" name="Google Shape;9126;p45">
              <a:extLst>
                <a:ext uri="{FF2B5EF4-FFF2-40B4-BE49-F238E27FC236}">
                  <a16:creationId xmlns:a16="http://schemas.microsoft.com/office/drawing/2014/main" id="{A986B100-6A07-748F-573C-B928EBC3867A}"/>
                </a:ext>
              </a:extLst>
            </p:cNvPr>
            <p:cNvCxnSpPr/>
            <p:nvPr/>
          </p:nvCxnSpPr>
          <p:spPr>
            <a:xfrm>
              <a:off x="11601499"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31" name="Google Shape;9127;p45">
              <a:extLst>
                <a:ext uri="{FF2B5EF4-FFF2-40B4-BE49-F238E27FC236}">
                  <a16:creationId xmlns:a16="http://schemas.microsoft.com/office/drawing/2014/main" id="{F04D6AD8-A6E7-F826-50A0-AA1A6E0AEBB6}"/>
                </a:ext>
              </a:extLst>
            </p:cNvPr>
            <p:cNvCxnSpPr/>
            <p:nvPr/>
          </p:nvCxnSpPr>
          <p:spPr>
            <a:xfrm>
              <a:off x="11627825"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8448" name="Google Shape;9128;p45">
              <a:extLst>
                <a:ext uri="{FF2B5EF4-FFF2-40B4-BE49-F238E27FC236}">
                  <a16:creationId xmlns:a16="http://schemas.microsoft.com/office/drawing/2014/main" id="{54D11638-7FD4-8995-45AA-C794F40D90B8}"/>
                </a:ext>
              </a:extLst>
            </p:cNvPr>
            <p:cNvSpPr/>
            <p:nvPr/>
          </p:nvSpPr>
          <p:spPr>
            <a:xfrm rot="-5400000">
              <a:off x="11124800"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49" name="Google Shape;9129;p45">
              <a:extLst>
                <a:ext uri="{FF2B5EF4-FFF2-40B4-BE49-F238E27FC236}">
                  <a16:creationId xmlns:a16="http://schemas.microsoft.com/office/drawing/2014/main" id="{426EDCE3-BD80-7C8A-BF47-5972840A7B85}"/>
                </a:ext>
              </a:extLst>
            </p:cNvPr>
            <p:cNvSpPr/>
            <p:nvPr/>
          </p:nvSpPr>
          <p:spPr>
            <a:xfrm>
              <a:off x="11052677"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50" name="Google Shape;9130;p45">
              <a:extLst>
                <a:ext uri="{FF2B5EF4-FFF2-40B4-BE49-F238E27FC236}">
                  <a16:creationId xmlns:a16="http://schemas.microsoft.com/office/drawing/2014/main" id="{E9F78A7E-839D-169D-E8D6-647F22C9B2DE}"/>
                </a:ext>
              </a:extLst>
            </p:cNvPr>
            <p:cNvSpPr/>
            <p:nvPr/>
          </p:nvSpPr>
          <p:spPr>
            <a:xfrm>
              <a:off x="11053766"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51" name="Google Shape;9131;p45">
              <a:extLst>
                <a:ext uri="{FF2B5EF4-FFF2-40B4-BE49-F238E27FC236}">
                  <a16:creationId xmlns:a16="http://schemas.microsoft.com/office/drawing/2014/main" id="{8DB00287-77BA-BFBF-6B72-53C2E1087912}"/>
                </a:ext>
              </a:extLst>
            </p:cNvPr>
            <p:cNvSpPr/>
            <p:nvPr/>
          </p:nvSpPr>
          <p:spPr>
            <a:xfrm>
              <a:off x="11357161"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52" name="Google Shape;9132;p45">
              <a:extLst>
                <a:ext uri="{FF2B5EF4-FFF2-40B4-BE49-F238E27FC236}">
                  <a16:creationId xmlns:a16="http://schemas.microsoft.com/office/drawing/2014/main" id="{C7BD57EB-1599-EEC3-D51C-DC9AC5042348}"/>
                </a:ext>
              </a:extLst>
            </p:cNvPr>
            <p:cNvSpPr/>
            <p:nvPr/>
          </p:nvSpPr>
          <p:spPr>
            <a:xfrm>
              <a:off x="11242047"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453" name="Google Shape;9133;p45">
              <a:extLst>
                <a:ext uri="{FF2B5EF4-FFF2-40B4-BE49-F238E27FC236}">
                  <a16:creationId xmlns:a16="http://schemas.microsoft.com/office/drawing/2014/main" id="{6551A9F3-30DE-9D4A-4972-58F4D9C0E6CA}"/>
                </a:ext>
              </a:extLst>
            </p:cNvPr>
            <p:cNvCxnSpPr/>
            <p:nvPr/>
          </p:nvCxnSpPr>
          <p:spPr>
            <a:xfrm>
              <a:off x="11052677"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8454" name="Google Shape;9134;p45">
              <a:extLst>
                <a:ext uri="{FF2B5EF4-FFF2-40B4-BE49-F238E27FC236}">
                  <a16:creationId xmlns:a16="http://schemas.microsoft.com/office/drawing/2014/main" id="{2974342E-2FCA-A9EC-35AE-CD03D0BDEB8D}"/>
                </a:ext>
              </a:extLst>
            </p:cNvPr>
            <p:cNvCxnSpPr/>
            <p:nvPr/>
          </p:nvCxnSpPr>
          <p:spPr>
            <a:xfrm>
              <a:off x="11059483"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8455" name="Google Shape;9135;p45">
              <a:extLst>
                <a:ext uri="{FF2B5EF4-FFF2-40B4-BE49-F238E27FC236}">
                  <a16:creationId xmlns:a16="http://schemas.microsoft.com/office/drawing/2014/main" id="{A49875B5-AEFB-CB13-D580-496727E901BA}"/>
                </a:ext>
              </a:extLst>
            </p:cNvPr>
            <p:cNvCxnSpPr/>
            <p:nvPr/>
          </p:nvCxnSpPr>
          <p:spPr>
            <a:xfrm>
              <a:off x="11279110"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8456" name="Google Shape;9136;p45">
              <a:extLst>
                <a:ext uri="{FF2B5EF4-FFF2-40B4-BE49-F238E27FC236}">
                  <a16:creationId xmlns:a16="http://schemas.microsoft.com/office/drawing/2014/main" id="{677A78D8-A18C-0413-ABD6-A5C6C9460FEB}"/>
                </a:ext>
              </a:extLst>
            </p:cNvPr>
            <p:cNvCxnSpPr/>
            <p:nvPr/>
          </p:nvCxnSpPr>
          <p:spPr>
            <a:xfrm>
              <a:off x="1110861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8457" name="Google Shape;9137;p45">
              <a:extLst>
                <a:ext uri="{FF2B5EF4-FFF2-40B4-BE49-F238E27FC236}">
                  <a16:creationId xmlns:a16="http://schemas.microsoft.com/office/drawing/2014/main" id="{A16EF34B-E2DD-A162-DDC7-2D6665BDC5CF}"/>
                </a:ext>
              </a:extLst>
            </p:cNvPr>
            <p:cNvCxnSpPr/>
            <p:nvPr/>
          </p:nvCxnSpPr>
          <p:spPr>
            <a:xfrm>
              <a:off x="11469664"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8458" name="Google Shape;9138;p45">
              <a:extLst>
                <a:ext uri="{FF2B5EF4-FFF2-40B4-BE49-F238E27FC236}">
                  <a16:creationId xmlns:a16="http://schemas.microsoft.com/office/drawing/2014/main" id="{24122A60-7042-2ADD-65C4-80A689FC809D}"/>
                </a:ext>
              </a:extLst>
            </p:cNvPr>
            <p:cNvSpPr/>
            <p:nvPr/>
          </p:nvSpPr>
          <p:spPr>
            <a:xfrm rot="-5400000">
              <a:off x="11782857"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59" name="Google Shape;9139;p45">
              <a:extLst>
                <a:ext uri="{FF2B5EF4-FFF2-40B4-BE49-F238E27FC236}">
                  <a16:creationId xmlns:a16="http://schemas.microsoft.com/office/drawing/2014/main" id="{0E501525-BA68-A530-1DDB-6B48AFC1C371}"/>
                </a:ext>
              </a:extLst>
            </p:cNvPr>
            <p:cNvSpPr/>
            <p:nvPr/>
          </p:nvSpPr>
          <p:spPr>
            <a:xfrm>
              <a:off x="11710732"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60" name="Google Shape;9140;p45">
              <a:extLst>
                <a:ext uri="{FF2B5EF4-FFF2-40B4-BE49-F238E27FC236}">
                  <a16:creationId xmlns:a16="http://schemas.microsoft.com/office/drawing/2014/main" id="{CCAE95D6-0D74-2BB7-C4A7-22268FFB654C}"/>
                </a:ext>
              </a:extLst>
            </p:cNvPr>
            <p:cNvSpPr/>
            <p:nvPr/>
          </p:nvSpPr>
          <p:spPr>
            <a:xfrm>
              <a:off x="11711821"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094" name="Google Shape;9141;p45">
              <a:extLst>
                <a:ext uri="{FF2B5EF4-FFF2-40B4-BE49-F238E27FC236}">
                  <a16:creationId xmlns:a16="http://schemas.microsoft.com/office/drawing/2014/main" id="{38269DEF-A659-C8B7-C7C2-015B3E7671C0}"/>
                </a:ext>
              </a:extLst>
            </p:cNvPr>
            <p:cNvSpPr/>
            <p:nvPr/>
          </p:nvSpPr>
          <p:spPr>
            <a:xfrm>
              <a:off x="12015218"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095" name="Google Shape;9142;p45">
              <a:extLst>
                <a:ext uri="{FF2B5EF4-FFF2-40B4-BE49-F238E27FC236}">
                  <a16:creationId xmlns:a16="http://schemas.microsoft.com/office/drawing/2014/main" id="{F1730221-4AEF-E2E2-57C2-56F26DBEA06D}"/>
                </a:ext>
              </a:extLst>
            </p:cNvPr>
            <p:cNvSpPr/>
            <p:nvPr/>
          </p:nvSpPr>
          <p:spPr>
            <a:xfrm>
              <a:off x="11900102"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096" name="Google Shape;9143;p45">
              <a:extLst>
                <a:ext uri="{FF2B5EF4-FFF2-40B4-BE49-F238E27FC236}">
                  <a16:creationId xmlns:a16="http://schemas.microsoft.com/office/drawing/2014/main" id="{08CACBCE-AAEF-7391-3E3A-6B76BB91E94F}"/>
                </a:ext>
              </a:extLst>
            </p:cNvPr>
            <p:cNvCxnSpPr/>
            <p:nvPr/>
          </p:nvCxnSpPr>
          <p:spPr>
            <a:xfrm>
              <a:off x="11710732"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097" name="Google Shape;9144;p45">
              <a:extLst>
                <a:ext uri="{FF2B5EF4-FFF2-40B4-BE49-F238E27FC236}">
                  <a16:creationId xmlns:a16="http://schemas.microsoft.com/office/drawing/2014/main" id="{C4C15C27-31E3-8DAF-F157-C4EB9875591C}"/>
                </a:ext>
              </a:extLst>
            </p:cNvPr>
            <p:cNvCxnSpPr/>
            <p:nvPr/>
          </p:nvCxnSpPr>
          <p:spPr>
            <a:xfrm>
              <a:off x="11717537"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098" name="Google Shape;9145;p45">
              <a:extLst>
                <a:ext uri="{FF2B5EF4-FFF2-40B4-BE49-F238E27FC236}">
                  <a16:creationId xmlns:a16="http://schemas.microsoft.com/office/drawing/2014/main" id="{1C587CC6-42DA-3DBA-1473-63B1BB0EF0C4}"/>
                </a:ext>
              </a:extLst>
            </p:cNvPr>
            <p:cNvCxnSpPr/>
            <p:nvPr/>
          </p:nvCxnSpPr>
          <p:spPr>
            <a:xfrm>
              <a:off x="1193716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099" name="Google Shape;9146;p45">
              <a:extLst>
                <a:ext uri="{FF2B5EF4-FFF2-40B4-BE49-F238E27FC236}">
                  <a16:creationId xmlns:a16="http://schemas.microsoft.com/office/drawing/2014/main" id="{105F2A69-B576-92CE-531F-1D1528E1038A}"/>
                </a:ext>
              </a:extLst>
            </p:cNvPr>
            <p:cNvCxnSpPr/>
            <p:nvPr/>
          </p:nvCxnSpPr>
          <p:spPr>
            <a:xfrm>
              <a:off x="1176667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00" name="Google Shape;9147;p45">
              <a:extLst>
                <a:ext uri="{FF2B5EF4-FFF2-40B4-BE49-F238E27FC236}">
                  <a16:creationId xmlns:a16="http://schemas.microsoft.com/office/drawing/2014/main" id="{EC10B2B1-3E9F-7EAF-C607-91D0A97644D6}"/>
                </a:ext>
              </a:extLst>
            </p:cNvPr>
            <p:cNvCxnSpPr/>
            <p:nvPr/>
          </p:nvCxnSpPr>
          <p:spPr>
            <a:xfrm>
              <a:off x="12127718"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01" name="Google Shape;9148;p45">
              <a:extLst>
                <a:ext uri="{FF2B5EF4-FFF2-40B4-BE49-F238E27FC236}">
                  <a16:creationId xmlns:a16="http://schemas.microsoft.com/office/drawing/2014/main" id="{9BEA110D-4F0B-DD9C-C704-C3A29F788E4B}"/>
                </a:ext>
              </a:extLst>
            </p:cNvPr>
            <p:cNvSpPr/>
            <p:nvPr/>
          </p:nvSpPr>
          <p:spPr>
            <a:xfrm>
              <a:off x="7911292"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02" name="Google Shape;9149;p45">
              <a:extLst>
                <a:ext uri="{FF2B5EF4-FFF2-40B4-BE49-F238E27FC236}">
                  <a16:creationId xmlns:a16="http://schemas.microsoft.com/office/drawing/2014/main" id="{3672DED7-1811-B9CC-A2D8-9DFDECAE0940}"/>
                </a:ext>
              </a:extLst>
            </p:cNvPr>
            <p:cNvCxnSpPr/>
            <p:nvPr/>
          </p:nvCxnSpPr>
          <p:spPr>
            <a:xfrm rot="10800000">
              <a:off x="7916784"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103" name="Google Shape;9150;p45">
              <a:extLst>
                <a:ext uri="{FF2B5EF4-FFF2-40B4-BE49-F238E27FC236}">
                  <a16:creationId xmlns:a16="http://schemas.microsoft.com/office/drawing/2014/main" id="{3AFE9378-9265-07C2-76D5-A8B26CFBCCA5}"/>
                </a:ext>
              </a:extLst>
            </p:cNvPr>
            <p:cNvCxnSpPr/>
            <p:nvPr/>
          </p:nvCxnSpPr>
          <p:spPr>
            <a:xfrm>
              <a:off x="7923950"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04" name="Google Shape;9151;p45">
              <a:extLst>
                <a:ext uri="{FF2B5EF4-FFF2-40B4-BE49-F238E27FC236}">
                  <a16:creationId xmlns:a16="http://schemas.microsoft.com/office/drawing/2014/main" id="{0BCBE9B9-FE09-D9CF-DC81-B1BA94772361}"/>
                </a:ext>
              </a:extLst>
            </p:cNvPr>
            <p:cNvCxnSpPr/>
            <p:nvPr/>
          </p:nvCxnSpPr>
          <p:spPr>
            <a:xfrm>
              <a:off x="7950276"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05" name="Google Shape;9152;p45">
              <a:extLst>
                <a:ext uri="{FF2B5EF4-FFF2-40B4-BE49-F238E27FC236}">
                  <a16:creationId xmlns:a16="http://schemas.microsoft.com/office/drawing/2014/main" id="{86081E53-ABF8-A470-852F-289A6497D8D5}"/>
                </a:ext>
              </a:extLst>
            </p:cNvPr>
            <p:cNvSpPr/>
            <p:nvPr/>
          </p:nvSpPr>
          <p:spPr>
            <a:xfrm rot="-5400000">
              <a:off x="7447252"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06" name="Google Shape;9153;p45">
              <a:extLst>
                <a:ext uri="{FF2B5EF4-FFF2-40B4-BE49-F238E27FC236}">
                  <a16:creationId xmlns:a16="http://schemas.microsoft.com/office/drawing/2014/main" id="{3C157376-F077-F5B0-53E4-E04961E5879D}"/>
                </a:ext>
              </a:extLst>
            </p:cNvPr>
            <p:cNvSpPr/>
            <p:nvPr/>
          </p:nvSpPr>
          <p:spPr>
            <a:xfrm>
              <a:off x="7375129"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07" name="Google Shape;9154;p45">
              <a:extLst>
                <a:ext uri="{FF2B5EF4-FFF2-40B4-BE49-F238E27FC236}">
                  <a16:creationId xmlns:a16="http://schemas.microsoft.com/office/drawing/2014/main" id="{F6BF28BC-7BF8-F226-FDB2-E9AD871119B2}"/>
                </a:ext>
              </a:extLst>
            </p:cNvPr>
            <p:cNvSpPr/>
            <p:nvPr/>
          </p:nvSpPr>
          <p:spPr>
            <a:xfrm>
              <a:off x="7376218"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08" name="Google Shape;9155;p45">
              <a:extLst>
                <a:ext uri="{FF2B5EF4-FFF2-40B4-BE49-F238E27FC236}">
                  <a16:creationId xmlns:a16="http://schemas.microsoft.com/office/drawing/2014/main" id="{63E3590B-7018-301A-C6D0-F49E4A7C2333}"/>
                </a:ext>
              </a:extLst>
            </p:cNvPr>
            <p:cNvSpPr/>
            <p:nvPr/>
          </p:nvSpPr>
          <p:spPr>
            <a:xfrm>
              <a:off x="7679613"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09" name="Google Shape;9156;p45">
              <a:extLst>
                <a:ext uri="{FF2B5EF4-FFF2-40B4-BE49-F238E27FC236}">
                  <a16:creationId xmlns:a16="http://schemas.microsoft.com/office/drawing/2014/main" id="{5DE6B195-9A19-F60A-5702-A94A3DAC8BE0}"/>
                </a:ext>
              </a:extLst>
            </p:cNvPr>
            <p:cNvSpPr/>
            <p:nvPr/>
          </p:nvSpPr>
          <p:spPr>
            <a:xfrm>
              <a:off x="7564498"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10" name="Google Shape;9157;p45">
              <a:extLst>
                <a:ext uri="{FF2B5EF4-FFF2-40B4-BE49-F238E27FC236}">
                  <a16:creationId xmlns:a16="http://schemas.microsoft.com/office/drawing/2014/main" id="{D4E9257B-15CC-9BD6-953A-C2914AA0B3D7}"/>
                </a:ext>
              </a:extLst>
            </p:cNvPr>
            <p:cNvCxnSpPr/>
            <p:nvPr/>
          </p:nvCxnSpPr>
          <p:spPr>
            <a:xfrm>
              <a:off x="7375129"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11" name="Google Shape;9158;p45">
              <a:extLst>
                <a:ext uri="{FF2B5EF4-FFF2-40B4-BE49-F238E27FC236}">
                  <a16:creationId xmlns:a16="http://schemas.microsoft.com/office/drawing/2014/main" id="{A819CA5B-0C73-AD06-E3B7-1A31B95E7372}"/>
                </a:ext>
              </a:extLst>
            </p:cNvPr>
            <p:cNvCxnSpPr/>
            <p:nvPr/>
          </p:nvCxnSpPr>
          <p:spPr>
            <a:xfrm>
              <a:off x="7381934"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12" name="Google Shape;9159;p45">
              <a:extLst>
                <a:ext uri="{FF2B5EF4-FFF2-40B4-BE49-F238E27FC236}">
                  <a16:creationId xmlns:a16="http://schemas.microsoft.com/office/drawing/2014/main" id="{82A4D0A4-F515-B4E7-32F1-E4DA8D3C6626}"/>
                </a:ext>
              </a:extLst>
            </p:cNvPr>
            <p:cNvCxnSpPr/>
            <p:nvPr/>
          </p:nvCxnSpPr>
          <p:spPr>
            <a:xfrm>
              <a:off x="760156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13" name="Google Shape;9160;p45">
              <a:extLst>
                <a:ext uri="{FF2B5EF4-FFF2-40B4-BE49-F238E27FC236}">
                  <a16:creationId xmlns:a16="http://schemas.microsoft.com/office/drawing/2014/main" id="{B2E5D143-B703-8622-534D-F50654B16BE4}"/>
                </a:ext>
              </a:extLst>
            </p:cNvPr>
            <p:cNvCxnSpPr/>
            <p:nvPr/>
          </p:nvCxnSpPr>
          <p:spPr>
            <a:xfrm>
              <a:off x="7431068"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14" name="Google Shape;9161;p45">
              <a:extLst>
                <a:ext uri="{FF2B5EF4-FFF2-40B4-BE49-F238E27FC236}">
                  <a16:creationId xmlns:a16="http://schemas.microsoft.com/office/drawing/2014/main" id="{84BA88D8-C80D-0B41-7894-BFC5CE93C6A0}"/>
                </a:ext>
              </a:extLst>
            </p:cNvPr>
            <p:cNvCxnSpPr/>
            <p:nvPr/>
          </p:nvCxnSpPr>
          <p:spPr>
            <a:xfrm>
              <a:off x="7792116"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15" name="Google Shape;9162;p45">
              <a:extLst>
                <a:ext uri="{FF2B5EF4-FFF2-40B4-BE49-F238E27FC236}">
                  <a16:creationId xmlns:a16="http://schemas.microsoft.com/office/drawing/2014/main" id="{9528AD44-DB45-4D45-001B-CC65A08763A8}"/>
                </a:ext>
              </a:extLst>
            </p:cNvPr>
            <p:cNvSpPr/>
            <p:nvPr/>
          </p:nvSpPr>
          <p:spPr>
            <a:xfrm rot="-5400000">
              <a:off x="8105309"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16" name="Google Shape;9163;p45">
              <a:extLst>
                <a:ext uri="{FF2B5EF4-FFF2-40B4-BE49-F238E27FC236}">
                  <a16:creationId xmlns:a16="http://schemas.microsoft.com/office/drawing/2014/main" id="{46086000-3FC6-B70F-2538-1FBEA5C8AE33}"/>
                </a:ext>
              </a:extLst>
            </p:cNvPr>
            <p:cNvSpPr/>
            <p:nvPr/>
          </p:nvSpPr>
          <p:spPr>
            <a:xfrm>
              <a:off x="8033183"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17" name="Google Shape;9164;p45">
              <a:extLst>
                <a:ext uri="{FF2B5EF4-FFF2-40B4-BE49-F238E27FC236}">
                  <a16:creationId xmlns:a16="http://schemas.microsoft.com/office/drawing/2014/main" id="{BF829BC5-D969-C130-A3AD-4B466D8741B5}"/>
                </a:ext>
              </a:extLst>
            </p:cNvPr>
            <p:cNvSpPr/>
            <p:nvPr/>
          </p:nvSpPr>
          <p:spPr>
            <a:xfrm>
              <a:off x="8034273"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18" name="Google Shape;9165;p45">
              <a:extLst>
                <a:ext uri="{FF2B5EF4-FFF2-40B4-BE49-F238E27FC236}">
                  <a16:creationId xmlns:a16="http://schemas.microsoft.com/office/drawing/2014/main" id="{9954BD04-3D77-4B1F-F9EE-FF4A21751D8C}"/>
                </a:ext>
              </a:extLst>
            </p:cNvPr>
            <p:cNvSpPr/>
            <p:nvPr/>
          </p:nvSpPr>
          <p:spPr>
            <a:xfrm>
              <a:off x="8337670"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19" name="Google Shape;9166;p45">
              <a:extLst>
                <a:ext uri="{FF2B5EF4-FFF2-40B4-BE49-F238E27FC236}">
                  <a16:creationId xmlns:a16="http://schemas.microsoft.com/office/drawing/2014/main" id="{6CCA67BE-44D5-41E4-A667-FF78294CDE11}"/>
                </a:ext>
              </a:extLst>
            </p:cNvPr>
            <p:cNvSpPr/>
            <p:nvPr/>
          </p:nvSpPr>
          <p:spPr>
            <a:xfrm>
              <a:off x="8222553"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20" name="Google Shape;9167;p45">
              <a:extLst>
                <a:ext uri="{FF2B5EF4-FFF2-40B4-BE49-F238E27FC236}">
                  <a16:creationId xmlns:a16="http://schemas.microsoft.com/office/drawing/2014/main" id="{51FE1A2F-0739-E1C3-AB87-9F1145565F00}"/>
                </a:ext>
              </a:extLst>
            </p:cNvPr>
            <p:cNvCxnSpPr/>
            <p:nvPr/>
          </p:nvCxnSpPr>
          <p:spPr>
            <a:xfrm>
              <a:off x="8033183"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21" name="Google Shape;9168;p45">
              <a:extLst>
                <a:ext uri="{FF2B5EF4-FFF2-40B4-BE49-F238E27FC236}">
                  <a16:creationId xmlns:a16="http://schemas.microsoft.com/office/drawing/2014/main" id="{C518939D-4F09-4173-243F-57A65D1F9C16}"/>
                </a:ext>
              </a:extLst>
            </p:cNvPr>
            <p:cNvCxnSpPr/>
            <p:nvPr/>
          </p:nvCxnSpPr>
          <p:spPr>
            <a:xfrm>
              <a:off x="8039988"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22" name="Google Shape;9169;p45">
              <a:extLst>
                <a:ext uri="{FF2B5EF4-FFF2-40B4-BE49-F238E27FC236}">
                  <a16:creationId xmlns:a16="http://schemas.microsoft.com/office/drawing/2014/main" id="{3F77B499-11AA-5B0C-EDD3-752BC3170184}"/>
                </a:ext>
              </a:extLst>
            </p:cNvPr>
            <p:cNvCxnSpPr/>
            <p:nvPr/>
          </p:nvCxnSpPr>
          <p:spPr>
            <a:xfrm>
              <a:off x="8259615"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23" name="Google Shape;9170;p45">
              <a:extLst>
                <a:ext uri="{FF2B5EF4-FFF2-40B4-BE49-F238E27FC236}">
                  <a16:creationId xmlns:a16="http://schemas.microsoft.com/office/drawing/2014/main" id="{6161A630-5BF4-F7F3-6444-2C0017048A04}"/>
                </a:ext>
              </a:extLst>
            </p:cNvPr>
            <p:cNvCxnSpPr/>
            <p:nvPr/>
          </p:nvCxnSpPr>
          <p:spPr>
            <a:xfrm>
              <a:off x="8089123"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24" name="Google Shape;9171;p45">
              <a:extLst>
                <a:ext uri="{FF2B5EF4-FFF2-40B4-BE49-F238E27FC236}">
                  <a16:creationId xmlns:a16="http://schemas.microsoft.com/office/drawing/2014/main" id="{2A213580-CE39-E55C-D468-B56E595EC19A}"/>
                </a:ext>
              </a:extLst>
            </p:cNvPr>
            <p:cNvCxnSpPr/>
            <p:nvPr/>
          </p:nvCxnSpPr>
          <p:spPr>
            <a:xfrm>
              <a:off x="8450170"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25" name="Google Shape;9172;p45">
              <a:extLst>
                <a:ext uri="{FF2B5EF4-FFF2-40B4-BE49-F238E27FC236}">
                  <a16:creationId xmlns:a16="http://schemas.microsoft.com/office/drawing/2014/main" id="{B7E305ED-53F2-56D1-69AA-48006BA4F6C5}"/>
                </a:ext>
              </a:extLst>
            </p:cNvPr>
            <p:cNvSpPr/>
            <p:nvPr/>
          </p:nvSpPr>
          <p:spPr>
            <a:xfrm>
              <a:off x="9134248"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26" name="Google Shape;9173;p45">
              <a:extLst>
                <a:ext uri="{FF2B5EF4-FFF2-40B4-BE49-F238E27FC236}">
                  <a16:creationId xmlns:a16="http://schemas.microsoft.com/office/drawing/2014/main" id="{9F9A94BB-6A1A-579D-AC7A-52D999E32520}"/>
                </a:ext>
              </a:extLst>
            </p:cNvPr>
            <p:cNvCxnSpPr/>
            <p:nvPr/>
          </p:nvCxnSpPr>
          <p:spPr>
            <a:xfrm rot="10800000">
              <a:off x="9139740"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127" name="Google Shape;9174;p45">
              <a:extLst>
                <a:ext uri="{FF2B5EF4-FFF2-40B4-BE49-F238E27FC236}">
                  <a16:creationId xmlns:a16="http://schemas.microsoft.com/office/drawing/2014/main" id="{A0A2FA28-812F-B83D-641E-0998A6F69DB0}"/>
                </a:ext>
              </a:extLst>
            </p:cNvPr>
            <p:cNvCxnSpPr/>
            <p:nvPr/>
          </p:nvCxnSpPr>
          <p:spPr>
            <a:xfrm>
              <a:off x="914690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28" name="Google Shape;9175;p45">
              <a:extLst>
                <a:ext uri="{FF2B5EF4-FFF2-40B4-BE49-F238E27FC236}">
                  <a16:creationId xmlns:a16="http://schemas.microsoft.com/office/drawing/2014/main" id="{82BE3FA2-6AB9-9B88-A92E-01F8C284F7BC}"/>
                </a:ext>
              </a:extLst>
            </p:cNvPr>
            <p:cNvCxnSpPr/>
            <p:nvPr/>
          </p:nvCxnSpPr>
          <p:spPr>
            <a:xfrm>
              <a:off x="9173233"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29" name="Google Shape;9176;p45">
              <a:extLst>
                <a:ext uri="{FF2B5EF4-FFF2-40B4-BE49-F238E27FC236}">
                  <a16:creationId xmlns:a16="http://schemas.microsoft.com/office/drawing/2014/main" id="{6F991751-003D-D5BD-2844-417B6459BA76}"/>
                </a:ext>
              </a:extLst>
            </p:cNvPr>
            <p:cNvSpPr/>
            <p:nvPr/>
          </p:nvSpPr>
          <p:spPr>
            <a:xfrm rot="-5400000">
              <a:off x="8670208"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30" name="Google Shape;9177;p45">
              <a:extLst>
                <a:ext uri="{FF2B5EF4-FFF2-40B4-BE49-F238E27FC236}">
                  <a16:creationId xmlns:a16="http://schemas.microsoft.com/office/drawing/2014/main" id="{63742A2A-9F5A-7F90-7ADF-DD7F541A0B3E}"/>
                </a:ext>
              </a:extLst>
            </p:cNvPr>
            <p:cNvSpPr/>
            <p:nvPr/>
          </p:nvSpPr>
          <p:spPr>
            <a:xfrm>
              <a:off x="8598085"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31" name="Google Shape;9178;p45">
              <a:extLst>
                <a:ext uri="{FF2B5EF4-FFF2-40B4-BE49-F238E27FC236}">
                  <a16:creationId xmlns:a16="http://schemas.microsoft.com/office/drawing/2014/main" id="{438328AD-9761-761C-DC30-F29105C55F0C}"/>
                </a:ext>
              </a:extLst>
            </p:cNvPr>
            <p:cNvSpPr/>
            <p:nvPr/>
          </p:nvSpPr>
          <p:spPr>
            <a:xfrm>
              <a:off x="8599174"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32" name="Google Shape;9179;p45">
              <a:extLst>
                <a:ext uri="{FF2B5EF4-FFF2-40B4-BE49-F238E27FC236}">
                  <a16:creationId xmlns:a16="http://schemas.microsoft.com/office/drawing/2014/main" id="{A9AF170B-34C7-8AD4-072D-AFC768C7870C}"/>
                </a:ext>
              </a:extLst>
            </p:cNvPr>
            <p:cNvSpPr/>
            <p:nvPr/>
          </p:nvSpPr>
          <p:spPr>
            <a:xfrm>
              <a:off x="8902569"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33" name="Google Shape;9180;p45">
              <a:extLst>
                <a:ext uri="{FF2B5EF4-FFF2-40B4-BE49-F238E27FC236}">
                  <a16:creationId xmlns:a16="http://schemas.microsoft.com/office/drawing/2014/main" id="{D45971F7-27F6-0EA6-6EFF-E817AD2B6584}"/>
                </a:ext>
              </a:extLst>
            </p:cNvPr>
            <p:cNvSpPr/>
            <p:nvPr/>
          </p:nvSpPr>
          <p:spPr>
            <a:xfrm>
              <a:off x="8787455"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34" name="Google Shape;9181;p45">
              <a:extLst>
                <a:ext uri="{FF2B5EF4-FFF2-40B4-BE49-F238E27FC236}">
                  <a16:creationId xmlns:a16="http://schemas.microsoft.com/office/drawing/2014/main" id="{09F8CBD9-0164-121F-FECF-A34DE06975E9}"/>
                </a:ext>
              </a:extLst>
            </p:cNvPr>
            <p:cNvCxnSpPr/>
            <p:nvPr/>
          </p:nvCxnSpPr>
          <p:spPr>
            <a:xfrm>
              <a:off x="8598085"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35" name="Google Shape;9182;p45">
              <a:extLst>
                <a:ext uri="{FF2B5EF4-FFF2-40B4-BE49-F238E27FC236}">
                  <a16:creationId xmlns:a16="http://schemas.microsoft.com/office/drawing/2014/main" id="{AF782F6F-45C9-EAEC-551A-563C30581503}"/>
                </a:ext>
              </a:extLst>
            </p:cNvPr>
            <p:cNvCxnSpPr/>
            <p:nvPr/>
          </p:nvCxnSpPr>
          <p:spPr>
            <a:xfrm>
              <a:off x="8604891"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36" name="Google Shape;9183;p45">
              <a:extLst>
                <a:ext uri="{FF2B5EF4-FFF2-40B4-BE49-F238E27FC236}">
                  <a16:creationId xmlns:a16="http://schemas.microsoft.com/office/drawing/2014/main" id="{491F2629-2DB2-3A87-BD98-1589EDCD4913}"/>
                </a:ext>
              </a:extLst>
            </p:cNvPr>
            <p:cNvCxnSpPr/>
            <p:nvPr/>
          </p:nvCxnSpPr>
          <p:spPr>
            <a:xfrm>
              <a:off x="8824518"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37" name="Google Shape;9184;p45">
              <a:extLst>
                <a:ext uri="{FF2B5EF4-FFF2-40B4-BE49-F238E27FC236}">
                  <a16:creationId xmlns:a16="http://schemas.microsoft.com/office/drawing/2014/main" id="{5E7AEC9A-496E-6EFF-C50A-DB07BF1450EF}"/>
                </a:ext>
              </a:extLst>
            </p:cNvPr>
            <p:cNvCxnSpPr/>
            <p:nvPr/>
          </p:nvCxnSpPr>
          <p:spPr>
            <a:xfrm>
              <a:off x="865402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38" name="Google Shape;9185;p45">
              <a:extLst>
                <a:ext uri="{FF2B5EF4-FFF2-40B4-BE49-F238E27FC236}">
                  <a16:creationId xmlns:a16="http://schemas.microsoft.com/office/drawing/2014/main" id="{C83C593C-98A0-16AD-87F6-9E8194421C01}"/>
                </a:ext>
              </a:extLst>
            </p:cNvPr>
            <p:cNvCxnSpPr/>
            <p:nvPr/>
          </p:nvCxnSpPr>
          <p:spPr>
            <a:xfrm>
              <a:off x="9015072"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39" name="Google Shape;9186;p45">
              <a:extLst>
                <a:ext uri="{FF2B5EF4-FFF2-40B4-BE49-F238E27FC236}">
                  <a16:creationId xmlns:a16="http://schemas.microsoft.com/office/drawing/2014/main" id="{D96D7579-C20C-3CE6-44B0-3D25D17090C0}"/>
                </a:ext>
              </a:extLst>
            </p:cNvPr>
            <p:cNvSpPr/>
            <p:nvPr/>
          </p:nvSpPr>
          <p:spPr>
            <a:xfrm rot="-5400000">
              <a:off x="9328264"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40" name="Google Shape;9187;p45">
              <a:extLst>
                <a:ext uri="{FF2B5EF4-FFF2-40B4-BE49-F238E27FC236}">
                  <a16:creationId xmlns:a16="http://schemas.microsoft.com/office/drawing/2014/main" id="{FF2AD827-058A-71A6-0EB8-913A7BD5B87C}"/>
                </a:ext>
              </a:extLst>
            </p:cNvPr>
            <p:cNvSpPr/>
            <p:nvPr/>
          </p:nvSpPr>
          <p:spPr>
            <a:xfrm>
              <a:off x="9256140"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41" name="Google Shape;9188;p45">
              <a:extLst>
                <a:ext uri="{FF2B5EF4-FFF2-40B4-BE49-F238E27FC236}">
                  <a16:creationId xmlns:a16="http://schemas.microsoft.com/office/drawing/2014/main" id="{59A67C5D-C0B2-4A33-BC4D-EC5AB1127DAA}"/>
                </a:ext>
              </a:extLst>
            </p:cNvPr>
            <p:cNvSpPr/>
            <p:nvPr/>
          </p:nvSpPr>
          <p:spPr>
            <a:xfrm>
              <a:off x="9257229"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42" name="Google Shape;9189;p45">
              <a:extLst>
                <a:ext uri="{FF2B5EF4-FFF2-40B4-BE49-F238E27FC236}">
                  <a16:creationId xmlns:a16="http://schemas.microsoft.com/office/drawing/2014/main" id="{E0670DAF-73C3-CC0A-27EF-41E9E116CEF4}"/>
                </a:ext>
              </a:extLst>
            </p:cNvPr>
            <p:cNvSpPr/>
            <p:nvPr/>
          </p:nvSpPr>
          <p:spPr>
            <a:xfrm>
              <a:off x="9560626"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43" name="Google Shape;9190;p45">
              <a:extLst>
                <a:ext uri="{FF2B5EF4-FFF2-40B4-BE49-F238E27FC236}">
                  <a16:creationId xmlns:a16="http://schemas.microsoft.com/office/drawing/2014/main" id="{6748A1E9-EF8B-6873-F1E0-975280C2967E}"/>
                </a:ext>
              </a:extLst>
            </p:cNvPr>
            <p:cNvSpPr/>
            <p:nvPr/>
          </p:nvSpPr>
          <p:spPr>
            <a:xfrm>
              <a:off x="9445510"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44" name="Google Shape;9191;p45">
              <a:extLst>
                <a:ext uri="{FF2B5EF4-FFF2-40B4-BE49-F238E27FC236}">
                  <a16:creationId xmlns:a16="http://schemas.microsoft.com/office/drawing/2014/main" id="{E1360B54-483C-2412-F342-863E3B832DBC}"/>
                </a:ext>
              </a:extLst>
            </p:cNvPr>
            <p:cNvCxnSpPr/>
            <p:nvPr/>
          </p:nvCxnSpPr>
          <p:spPr>
            <a:xfrm>
              <a:off x="9256140"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45" name="Google Shape;9192;p45">
              <a:extLst>
                <a:ext uri="{FF2B5EF4-FFF2-40B4-BE49-F238E27FC236}">
                  <a16:creationId xmlns:a16="http://schemas.microsoft.com/office/drawing/2014/main" id="{7581F5EA-EF64-0D29-791C-F87817FBCC38}"/>
                </a:ext>
              </a:extLst>
            </p:cNvPr>
            <p:cNvCxnSpPr/>
            <p:nvPr/>
          </p:nvCxnSpPr>
          <p:spPr>
            <a:xfrm>
              <a:off x="9262945"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46" name="Google Shape;9193;p45">
              <a:extLst>
                <a:ext uri="{FF2B5EF4-FFF2-40B4-BE49-F238E27FC236}">
                  <a16:creationId xmlns:a16="http://schemas.microsoft.com/office/drawing/2014/main" id="{D9C67680-50EE-A62E-C467-B8B4EB3F3BF7}"/>
                </a:ext>
              </a:extLst>
            </p:cNvPr>
            <p:cNvCxnSpPr/>
            <p:nvPr/>
          </p:nvCxnSpPr>
          <p:spPr>
            <a:xfrm>
              <a:off x="9482572"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47" name="Google Shape;9194;p45">
              <a:extLst>
                <a:ext uri="{FF2B5EF4-FFF2-40B4-BE49-F238E27FC236}">
                  <a16:creationId xmlns:a16="http://schemas.microsoft.com/office/drawing/2014/main" id="{CC41E374-3226-B7A6-523E-A38848AD82ED}"/>
                </a:ext>
              </a:extLst>
            </p:cNvPr>
            <p:cNvCxnSpPr/>
            <p:nvPr/>
          </p:nvCxnSpPr>
          <p:spPr>
            <a:xfrm>
              <a:off x="9312079"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48" name="Google Shape;9195;p45">
              <a:extLst>
                <a:ext uri="{FF2B5EF4-FFF2-40B4-BE49-F238E27FC236}">
                  <a16:creationId xmlns:a16="http://schemas.microsoft.com/office/drawing/2014/main" id="{64F8843F-805F-1BF8-848A-89B6F55C1635}"/>
                </a:ext>
              </a:extLst>
            </p:cNvPr>
            <p:cNvCxnSpPr/>
            <p:nvPr/>
          </p:nvCxnSpPr>
          <p:spPr>
            <a:xfrm>
              <a:off x="9673126" y="210033"/>
              <a:ext cx="0" cy="23612"/>
            </a:xfrm>
            <a:prstGeom prst="straightConnector1">
              <a:avLst/>
            </a:prstGeom>
            <a:noFill/>
            <a:ln w="9525" cap="flat" cmpd="sng">
              <a:solidFill>
                <a:srgbClr val="4C4F66"/>
              </a:solidFill>
              <a:prstDash val="solid"/>
              <a:round/>
              <a:headEnd type="none" w="med" len="med"/>
              <a:tailEnd type="none" w="med" len="med"/>
            </a:ln>
          </p:spPr>
        </p:cxnSp>
        <p:grpSp>
          <p:nvGrpSpPr>
            <p:cNvPr id="9149" name="Google Shape;9196;p45">
              <a:extLst>
                <a:ext uri="{FF2B5EF4-FFF2-40B4-BE49-F238E27FC236}">
                  <a16:creationId xmlns:a16="http://schemas.microsoft.com/office/drawing/2014/main" id="{42832EE9-827C-B585-7AE7-F9B7A2F16975}"/>
                </a:ext>
              </a:extLst>
            </p:cNvPr>
            <p:cNvGrpSpPr/>
            <p:nvPr/>
          </p:nvGrpSpPr>
          <p:grpSpPr>
            <a:xfrm>
              <a:off x="18662" y="11740"/>
              <a:ext cx="12159901" cy="380753"/>
              <a:chOff x="106946700" y="108727875"/>
              <a:chExt cx="5592651" cy="175166"/>
            </a:xfrm>
          </p:grpSpPr>
          <p:sp>
            <p:nvSpPr>
              <p:cNvPr id="9150" name="Google Shape;9197;p45">
                <a:extLst>
                  <a:ext uri="{FF2B5EF4-FFF2-40B4-BE49-F238E27FC236}">
                    <a16:creationId xmlns:a16="http://schemas.microsoft.com/office/drawing/2014/main" id="{834EFA6F-46AD-0687-165D-2C1A8426CEC6}"/>
                  </a:ext>
                </a:extLst>
              </p:cNvPr>
              <p:cNvSpPr/>
              <p:nvPr/>
            </p:nvSpPr>
            <p:spPr>
              <a:xfrm>
                <a:off x="111459559"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51" name="Google Shape;9198;p45">
                <a:extLst>
                  <a:ext uri="{FF2B5EF4-FFF2-40B4-BE49-F238E27FC236}">
                    <a16:creationId xmlns:a16="http://schemas.microsoft.com/office/drawing/2014/main" id="{49B8F101-7DB9-8F76-74DA-3E3852C5E96B}"/>
                  </a:ext>
                </a:extLst>
              </p:cNvPr>
              <p:cNvCxnSpPr/>
              <p:nvPr/>
            </p:nvCxnSpPr>
            <p:spPr>
              <a:xfrm>
                <a:off x="11148418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52" name="Google Shape;9199;p45">
                <a:extLst>
                  <a:ext uri="{FF2B5EF4-FFF2-40B4-BE49-F238E27FC236}">
                    <a16:creationId xmlns:a16="http://schemas.microsoft.com/office/drawing/2014/main" id="{060E7641-7CAE-6CEB-4BAD-917A59DDC56A}"/>
                  </a:ext>
                </a:extLst>
              </p:cNvPr>
              <p:cNvCxnSpPr/>
              <p:nvPr/>
            </p:nvCxnSpPr>
            <p:spPr>
              <a:xfrm>
                <a:off x="11149694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53" name="Google Shape;9200;p45">
                <a:extLst>
                  <a:ext uri="{FF2B5EF4-FFF2-40B4-BE49-F238E27FC236}">
                    <a16:creationId xmlns:a16="http://schemas.microsoft.com/office/drawing/2014/main" id="{A4251CF7-67A7-7E4B-2C35-812FC2F29C91}"/>
                  </a:ext>
                </a:extLst>
              </p:cNvPr>
              <p:cNvCxnSpPr/>
              <p:nvPr/>
            </p:nvCxnSpPr>
            <p:spPr>
              <a:xfrm rot="10800000">
                <a:off x="111459559"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54" name="Google Shape;9201;p45">
                <a:extLst>
                  <a:ext uri="{FF2B5EF4-FFF2-40B4-BE49-F238E27FC236}">
                    <a16:creationId xmlns:a16="http://schemas.microsoft.com/office/drawing/2014/main" id="{1948AD05-766F-2DCE-FE69-B87D99E22838}"/>
                  </a:ext>
                </a:extLst>
              </p:cNvPr>
              <p:cNvCxnSpPr/>
              <p:nvPr/>
            </p:nvCxnSpPr>
            <p:spPr>
              <a:xfrm>
                <a:off x="11151069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55" name="Google Shape;9202;p45">
                <a:extLst>
                  <a:ext uri="{FF2B5EF4-FFF2-40B4-BE49-F238E27FC236}">
                    <a16:creationId xmlns:a16="http://schemas.microsoft.com/office/drawing/2014/main" id="{113545A2-2DC3-CB6A-227E-2440F16C7FA6}"/>
                  </a:ext>
                </a:extLst>
              </p:cNvPr>
              <p:cNvCxnSpPr/>
              <p:nvPr/>
            </p:nvCxnSpPr>
            <p:spPr>
              <a:xfrm>
                <a:off x="11152346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56" name="Google Shape;9203;p45">
                <a:extLst>
                  <a:ext uri="{FF2B5EF4-FFF2-40B4-BE49-F238E27FC236}">
                    <a16:creationId xmlns:a16="http://schemas.microsoft.com/office/drawing/2014/main" id="{43F25C4E-0F27-2928-78F0-E6C9A4D92F72}"/>
                  </a:ext>
                </a:extLst>
              </p:cNvPr>
              <p:cNvCxnSpPr/>
              <p:nvPr/>
            </p:nvCxnSpPr>
            <p:spPr>
              <a:xfrm>
                <a:off x="111471693"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57" name="Google Shape;9204;p45">
                <a:extLst>
                  <a:ext uri="{FF2B5EF4-FFF2-40B4-BE49-F238E27FC236}">
                    <a16:creationId xmlns:a16="http://schemas.microsoft.com/office/drawing/2014/main" id="{EBB86C2D-ABE6-EDBF-3531-5085BFFEE5F1}"/>
                  </a:ext>
                </a:extLst>
              </p:cNvPr>
              <p:cNvCxnSpPr/>
              <p:nvPr/>
            </p:nvCxnSpPr>
            <p:spPr>
              <a:xfrm rot="10800000">
                <a:off x="111459559"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58" name="Google Shape;9205;p45">
                <a:extLst>
                  <a:ext uri="{FF2B5EF4-FFF2-40B4-BE49-F238E27FC236}">
                    <a16:creationId xmlns:a16="http://schemas.microsoft.com/office/drawing/2014/main" id="{7FBC3094-7580-47C5-208E-E9D6FEE91578}"/>
                  </a:ext>
                </a:extLst>
              </p:cNvPr>
              <p:cNvCxnSpPr/>
              <p:nvPr/>
            </p:nvCxnSpPr>
            <p:spPr>
              <a:xfrm rot="10800000">
                <a:off x="111459559"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159" name="Google Shape;9206;p45">
                <a:extLst>
                  <a:ext uri="{FF2B5EF4-FFF2-40B4-BE49-F238E27FC236}">
                    <a16:creationId xmlns:a16="http://schemas.microsoft.com/office/drawing/2014/main" id="{87C848A2-DDD7-B3BE-3277-CFC69CBD7403}"/>
                  </a:ext>
                </a:extLst>
              </p:cNvPr>
              <p:cNvSpPr/>
              <p:nvPr/>
            </p:nvSpPr>
            <p:spPr>
              <a:xfrm>
                <a:off x="11159909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60" name="Google Shape;9207;p45">
                <a:extLst>
                  <a:ext uri="{FF2B5EF4-FFF2-40B4-BE49-F238E27FC236}">
                    <a16:creationId xmlns:a16="http://schemas.microsoft.com/office/drawing/2014/main" id="{7CF3692A-C2B6-9592-A05D-25F86E48524D}"/>
                  </a:ext>
                </a:extLst>
              </p:cNvPr>
              <p:cNvCxnSpPr/>
              <p:nvPr/>
            </p:nvCxnSpPr>
            <p:spPr>
              <a:xfrm>
                <a:off x="11162372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61" name="Google Shape;9208;p45">
                <a:extLst>
                  <a:ext uri="{FF2B5EF4-FFF2-40B4-BE49-F238E27FC236}">
                    <a16:creationId xmlns:a16="http://schemas.microsoft.com/office/drawing/2014/main" id="{40D3D16F-D613-5720-8BC8-7548F12FF7BE}"/>
                  </a:ext>
                </a:extLst>
              </p:cNvPr>
              <p:cNvCxnSpPr/>
              <p:nvPr/>
            </p:nvCxnSpPr>
            <p:spPr>
              <a:xfrm>
                <a:off x="11163648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62" name="Google Shape;9209;p45">
                <a:extLst>
                  <a:ext uri="{FF2B5EF4-FFF2-40B4-BE49-F238E27FC236}">
                    <a16:creationId xmlns:a16="http://schemas.microsoft.com/office/drawing/2014/main" id="{1E9F934C-E2F5-0EB6-D9CB-CEFC5D1CD9DF}"/>
                  </a:ext>
                </a:extLst>
              </p:cNvPr>
              <p:cNvCxnSpPr/>
              <p:nvPr/>
            </p:nvCxnSpPr>
            <p:spPr>
              <a:xfrm rot="10800000">
                <a:off x="11159909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63" name="Google Shape;9210;p45">
                <a:extLst>
                  <a:ext uri="{FF2B5EF4-FFF2-40B4-BE49-F238E27FC236}">
                    <a16:creationId xmlns:a16="http://schemas.microsoft.com/office/drawing/2014/main" id="{7C9E6BD3-6B32-CEC1-7FC1-8C63234CC8D5}"/>
                  </a:ext>
                </a:extLst>
              </p:cNvPr>
              <p:cNvCxnSpPr/>
              <p:nvPr/>
            </p:nvCxnSpPr>
            <p:spPr>
              <a:xfrm>
                <a:off x="11165023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64" name="Google Shape;9211;p45">
                <a:extLst>
                  <a:ext uri="{FF2B5EF4-FFF2-40B4-BE49-F238E27FC236}">
                    <a16:creationId xmlns:a16="http://schemas.microsoft.com/office/drawing/2014/main" id="{E17CBB47-6935-F3CA-C5FC-B95523FC83F3}"/>
                  </a:ext>
                </a:extLst>
              </p:cNvPr>
              <p:cNvCxnSpPr/>
              <p:nvPr/>
            </p:nvCxnSpPr>
            <p:spPr>
              <a:xfrm>
                <a:off x="11166300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65" name="Google Shape;9212;p45">
                <a:extLst>
                  <a:ext uri="{FF2B5EF4-FFF2-40B4-BE49-F238E27FC236}">
                    <a16:creationId xmlns:a16="http://schemas.microsoft.com/office/drawing/2014/main" id="{8DDA0070-ABF6-F352-7AFC-519F41444D8C}"/>
                  </a:ext>
                </a:extLst>
              </p:cNvPr>
              <p:cNvCxnSpPr/>
              <p:nvPr/>
            </p:nvCxnSpPr>
            <p:spPr>
              <a:xfrm>
                <a:off x="11161123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66" name="Google Shape;9213;p45">
                <a:extLst>
                  <a:ext uri="{FF2B5EF4-FFF2-40B4-BE49-F238E27FC236}">
                    <a16:creationId xmlns:a16="http://schemas.microsoft.com/office/drawing/2014/main" id="{FCE13E29-A268-3B33-377D-78CB1419F6D6}"/>
                  </a:ext>
                </a:extLst>
              </p:cNvPr>
              <p:cNvCxnSpPr/>
              <p:nvPr/>
            </p:nvCxnSpPr>
            <p:spPr>
              <a:xfrm rot="10800000">
                <a:off x="11159909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67" name="Google Shape;9214;p45">
                <a:extLst>
                  <a:ext uri="{FF2B5EF4-FFF2-40B4-BE49-F238E27FC236}">
                    <a16:creationId xmlns:a16="http://schemas.microsoft.com/office/drawing/2014/main" id="{A2E50DF5-BA69-55BB-C6B7-BF448FB54DAC}"/>
                  </a:ext>
                </a:extLst>
              </p:cNvPr>
              <p:cNvCxnSpPr/>
              <p:nvPr/>
            </p:nvCxnSpPr>
            <p:spPr>
              <a:xfrm rot="10800000">
                <a:off x="11159909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168" name="Google Shape;9215;p45">
                <a:extLst>
                  <a:ext uri="{FF2B5EF4-FFF2-40B4-BE49-F238E27FC236}">
                    <a16:creationId xmlns:a16="http://schemas.microsoft.com/office/drawing/2014/main" id="{CDD131AD-AF62-DF22-B5FA-2B29CE97584C}"/>
                  </a:ext>
                </a:extLst>
              </p:cNvPr>
              <p:cNvSpPr/>
              <p:nvPr/>
            </p:nvSpPr>
            <p:spPr>
              <a:xfrm>
                <a:off x="11176221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69" name="Google Shape;9216;p45">
                <a:extLst>
                  <a:ext uri="{FF2B5EF4-FFF2-40B4-BE49-F238E27FC236}">
                    <a16:creationId xmlns:a16="http://schemas.microsoft.com/office/drawing/2014/main" id="{DCAD86D0-D83B-A48F-E06A-26179C8CAD10}"/>
                  </a:ext>
                </a:extLst>
              </p:cNvPr>
              <p:cNvCxnSpPr/>
              <p:nvPr/>
            </p:nvCxnSpPr>
            <p:spPr>
              <a:xfrm>
                <a:off x="11178683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70" name="Google Shape;9217;p45">
                <a:extLst>
                  <a:ext uri="{FF2B5EF4-FFF2-40B4-BE49-F238E27FC236}">
                    <a16:creationId xmlns:a16="http://schemas.microsoft.com/office/drawing/2014/main" id="{D3AF94FC-806D-63DD-1D77-1C179B732418}"/>
                  </a:ext>
                </a:extLst>
              </p:cNvPr>
              <p:cNvCxnSpPr/>
              <p:nvPr/>
            </p:nvCxnSpPr>
            <p:spPr>
              <a:xfrm>
                <a:off x="11179960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71" name="Google Shape;9218;p45">
                <a:extLst>
                  <a:ext uri="{FF2B5EF4-FFF2-40B4-BE49-F238E27FC236}">
                    <a16:creationId xmlns:a16="http://schemas.microsoft.com/office/drawing/2014/main" id="{4343BFD2-2811-7818-9C07-CDE18BBD9A9F}"/>
                  </a:ext>
                </a:extLst>
              </p:cNvPr>
              <p:cNvCxnSpPr/>
              <p:nvPr/>
            </p:nvCxnSpPr>
            <p:spPr>
              <a:xfrm rot="10800000">
                <a:off x="11176221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72" name="Google Shape;9219;p45">
                <a:extLst>
                  <a:ext uri="{FF2B5EF4-FFF2-40B4-BE49-F238E27FC236}">
                    <a16:creationId xmlns:a16="http://schemas.microsoft.com/office/drawing/2014/main" id="{1BBA6F10-1119-94A3-BED3-BEF761918308}"/>
                  </a:ext>
                </a:extLst>
              </p:cNvPr>
              <p:cNvCxnSpPr/>
              <p:nvPr/>
            </p:nvCxnSpPr>
            <p:spPr>
              <a:xfrm>
                <a:off x="11181335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73" name="Google Shape;9220;p45">
                <a:extLst>
                  <a:ext uri="{FF2B5EF4-FFF2-40B4-BE49-F238E27FC236}">
                    <a16:creationId xmlns:a16="http://schemas.microsoft.com/office/drawing/2014/main" id="{80A24DF9-B2CF-ECA9-086C-DCC3D87189DE}"/>
                  </a:ext>
                </a:extLst>
              </p:cNvPr>
              <p:cNvCxnSpPr/>
              <p:nvPr/>
            </p:nvCxnSpPr>
            <p:spPr>
              <a:xfrm>
                <a:off x="11182611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74" name="Google Shape;9221;p45">
                <a:extLst>
                  <a:ext uri="{FF2B5EF4-FFF2-40B4-BE49-F238E27FC236}">
                    <a16:creationId xmlns:a16="http://schemas.microsoft.com/office/drawing/2014/main" id="{146DD3FC-C518-65E7-4656-F1557C3E528F}"/>
                  </a:ext>
                </a:extLst>
              </p:cNvPr>
              <p:cNvCxnSpPr/>
              <p:nvPr/>
            </p:nvCxnSpPr>
            <p:spPr>
              <a:xfrm>
                <a:off x="11177434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75" name="Google Shape;9222;p45">
                <a:extLst>
                  <a:ext uri="{FF2B5EF4-FFF2-40B4-BE49-F238E27FC236}">
                    <a16:creationId xmlns:a16="http://schemas.microsoft.com/office/drawing/2014/main" id="{DEF11D04-E4D9-619B-7890-A20A881D9493}"/>
                  </a:ext>
                </a:extLst>
              </p:cNvPr>
              <p:cNvCxnSpPr/>
              <p:nvPr/>
            </p:nvCxnSpPr>
            <p:spPr>
              <a:xfrm rot="10800000">
                <a:off x="11176221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76" name="Google Shape;9223;p45">
                <a:extLst>
                  <a:ext uri="{FF2B5EF4-FFF2-40B4-BE49-F238E27FC236}">
                    <a16:creationId xmlns:a16="http://schemas.microsoft.com/office/drawing/2014/main" id="{3DD01941-9F5A-6B13-DB65-6446A52FE42E}"/>
                  </a:ext>
                </a:extLst>
              </p:cNvPr>
              <p:cNvCxnSpPr/>
              <p:nvPr/>
            </p:nvCxnSpPr>
            <p:spPr>
              <a:xfrm rot="10800000">
                <a:off x="11176221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177" name="Google Shape;9224;p45">
                <a:extLst>
                  <a:ext uri="{FF2B5EF4-FFF2-40B4-BE49-F238E27FC236}">
                    <a16:creationId xmlns:a16="http://schemas.microsoft.com/office/drawing/2014/main" id="{61B76956-9329-CBEF-CF12-5BDE98E581BC}"/>
                  </a:ext>
                </a:extLst>
              </p:cNvPr>
              <p:cNvSpPr/>
              <p:nvPr/>
            </p:nvSpPr>
            <p:spPr>
              <a:xfrm>
                <a:off x="11190175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78" name="Google Shape;9225;p45">
                <a:extLst>
                  <a:ext uri="{FF2B5EF4-FFF2-40B4-BE49-F238E27FC236}">
                    <a16:creationId xmlns:a16="http://schemas.microsoft.com/office/drawing/2014/main" id="{469D06EB-875D-8417-369A-C2411971AEA4}"/>
                  </a:ext>
                </a:extLst>
              </p:cNvPr>
              <p:cNvCxnSpPr/>
              <p:nvPr/>
            </p:nvCxnSpPr>
            <p:spPr>
              <a:xfrm>
                <a:off x="11192637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79" name="Google Shape;9226;p45">
                <a:extLst>
                  <a:ext uri="{FF2B5EF4-FFF2-40B4-BE49-F238E27FC236}">
                    <a16:creationId xmlns:a16="http://schemas.microsoft.com/office/drawing/2014/main" id="{12956C13-2AAF-0D78-B0E8-C3E978049672}"/>
                  </a:ext>
                </a:extLst>
              </p:cNvPr>
              <p:cNvCxnSpPr/>
              <p:nvPr/>
            </p:nvCxnSpPr>
            <p:spPr>
              <a:xfrm>
                <a:off x="11193914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80" name="Google Shape;9227;p45">
                <a:extLst>
                  <a:ext uri="{FF2B5EF4-FFF2-40B4-BE49-F238E27FC236}">
                    <a16:creationId xmlns:a16="http://schemas.microsoft.com/office/drawing/2014/main" id="{971FE6F7-227E-E25B-AB67-B4299366A87C}"/>
                  </a:ext>
                </a:extLst>
              </p:cNvPr>
              <p:cNvCxnSpPr/>
              <p:nvPr/>
            </p:nvCxnSpPr>
            <p:spPr>
              <a:xfrm rot="10800000">
                <a:off x="11190175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81" name="Google Shape;9228;p45">
                <a:extLst>
                  <a:ext uri="{FF2B5EF4-FFF2-40B4-BE49-F238E27FC236}">
                    <a16:creationId xmlns:a16="http://schemas.microsoft.com/office/drawing/2014/main" id="{8416DC30-3956-16B6-4BC2-94D099512B44}"/>
                  </a:ext>
                </a:extLst>
              </p:cNvPr>
              <p:cNvCxnSpPr/>
              <p:nvPr/>
            </p:nvCxnSpPr>
            <p:spPr>
              <a:xfrm>
                <a:off x="11195289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82" name="Google Shape;9229;p45">
                <a:extLst>
                  <a:ext uri="{FF2B5EF4-FFF2-40B4-BE49-F238E27FC236}">
                    <a16:creationId xmlns:a16="http://schemas.microsoft.com/office/drawing/2014/main" id="{5232299E-BF05-29AE-9573-642C8DCAB33D}"/>
                  </a:ext>
                </a:extLst>
              </p:cNvPr>
              <p:cNvCxnSpPr/>
              <p:nvPr/>
            </p:nvCxnSpPr>
            <p:spPr>
              <a:xfrm>
                <a:off x="11196565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83" name="Google Shape;9230;p45">
                <a:extLst>
                  <a:ext uri="{FF2B5EF4-FFF2-40B4-BE49-F238E27FC236}">
                    <a16:creationId xmlns:a16="http://schemas.microsoft.com/office/drawing/2014/main" id="{03112DDD-4328-47DE-6C89-CCBE7B246AB9}"/>
                  </a:ext>
                </a:extLst>
              </p:cNvPr>
              <p:cNvCxnSpPr/>
              <p:nvPr/>
            </p:nvCxnSpPr>
            <p:spPr>
              <a:xfrm>
                <a:off x="11191388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84" name="Google Shape;9231;p45">
                <a:extLst>
                  <a:ext uri="{FF2B5EF4-FFF2-40B4-BE49-F238E27FC236}">
                    <a16:creationId xmlns:a16="http://schemas.microsoft.com/office/drawing/2014/main" id="{0C00984D-9DBF-4D8A-F435-3F2E07231BF4}"/>
                  </a:ext>
                </a:extLst>
              </p:cNvPr>
              <p:cNvCxnSpPr/>
              <p:nvPr/>
            </p:nvCxnSpPr>
            <p:spPr>
              <a:xfrm rot="10800000">
                <a:off x="11190175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85" name="Google Shape;9232;p45">
                <a:extLst>
                  <a:ext uri="{FF2B5EF4-FFF2-40B4-BE49-F238E27FC236}">
                    <a16:creationId xmlns:a16="http://schemas.microsoft.com/office/drawing/2014/main" id="{E544BF9C-7CBE-0899-5A9C-C8BCD1FCB137}"/>
                  </a:ext>
                </a:extLst>
              </p:cNvPr>
              <p:cNvCxnSpPr/>
              <p:nvPr/>
            </p:nvCxnSpPr>
            <p:spPr>
              <a:xfrm rot="10800000">
                <a:off x="11190175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186" name="Google Shape;9233;p45">
                <a:extLst>
                  <a:ext uri="{FF2B5EF4-FFF2-40B4-BE49-F238E27FC236}">
                    <a16:creationId xmlns:a16="http://schemas.microsoft.com/office/drawing/2014/main" id="{4489C220-FD4C-EDCE-2679-B71C88B340A8}"/>
                  </a:ext>
                </a:extLst>
              </p:cNvPr>
              <p:cNvSpPr/>
              <p:nvPr/>
            </p:nvSpPr>
            <p:spPr>
              <a:xfrm>
                <a:off x="11202202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87" name="Google Shape;9234;p45">
                <a:extLst>
                  <a:ext uri="{FF2B5EF4-FFF2-40B4-BE49-F238E27FC236}">
                    <a16:creationId xmlns:a16="http://schemas.microsoft.com/office/drawing/2014/main" id="{45E884C2-3A16-5DD4-E32F-F6E4D46C4FDD}"/>
                  </a:ext>
                </a:extLst>
              </p:cNvPr>
              <p:cNvCxnSpPr/>
              <p:nvPr/>
            </p:nvCxnSpPr>
            <p:spPr>
              <a:xfrm>
                <a:off x="11204665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88" name="Google Shape;9235;p45">
                <a:extLst>
                  <a:ext uri="{FF2B5EF4-FFF2-40B4-BE49-F238E27FC236}">
                    <a16:creationId xmlns:a16="http://schemas.microsoft.com/office/drawing/2014/main" id="{EFEC3367-9DE9-FA02-B5AE-2AFB37CED369}"/>
                  </a:ext>
                </a:extLst>
              </p:cNvPr>
              <p:cNvCxnSpPr/>
              <p:nvPr/>
            </p:nvCxnSpPr>
            <p:spPr>
              <a:xfrm>
                <a:off x="11205941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89" name="Google Shape;9236;p45">
                <a:extLst>
                  <a:ext uri="{FF2B5EF4-FFF2-40B4-BE49-F238E27FC236}">
                    <a16:creationId xmlns:a16="http://schemas.microsoft.com/office/drawing/2014/main" id="{2B45C756-C861-ED4D-41AA-059358074097}"/>
                  </a:ext>
                </a:extLst>
              </p:cNvPr>
              <p:cNvCxnSpPr/>
              <p:nvPr/>
            </p:nvCxnSpPr>
            <p:spPr>
              <a:xfrm rot="10800000">
                <a:off x="11202202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90" name="Google Shape;9237;p45">
                <a:extLst>
                  <a:ext uri="{FF2B5EF4-FFF2-40B4-BE49-F238E27FC236}">
                    <a16:creationId xmlns:a16="http://schemas.microsoft.com/office/drawing/2014/main" id="{F2B36875-35D6-88AC-A8C1-6F4E65C066D0}"/>
                  </a:ext>
                </a:extLst>
              </p:cNvPr>
              <p:cNvCxnSpPr/>
              <p:nvPr/>
            </p:nvCxnSpPr>
            <p:spPr>
              <a:xfrm>
                <a:off x="11207316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91" name="Google Shape;9238;p45">
                <a:extLst>
                  <a:ext uri="{FF2B5EF4-FFF2-40B4-BE49-F238E27FC236}">
                    <a16:creationId xmlns:a16="http://schemas.microsoft.com/office/drawing/2014/main" id="{48221B66-0A82-0BC6-015C-5AB7626C5D34}"/>
                  </a:ext>
                </a:extLst>
              </p:cNvPr>
              <p:cNvCxnSpPr/>
              <p:nvPr/>
            </p:nvCxnSpPr>
            <p:spPr>
              <a:xfrm>
                <a:off x="11208593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92" name="Google Shape;9239;p45">
                <a:extLst>
                  <a:ext uri="{FF2B5EF4-FFF2-40B4-BE49-F238E27FC236}">
                    <a16:creationId xmlns:a16="http://schemas.microsoft.com/office/drawing/2014/main" id="{021F72DD-BFA7-6DBA-922C-F370B9FED6E0}"/>
                  </a:ext>
                </a:extLst>
              </p:cNvPr>
              <p:cNvCxnSpPr/>
              <p:nvPr/>
            </p:nvCxnSpPr>
            <p:spPr>
              <a:xfrm>
                <a:off x="11203416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93" name="Google Shape;9240;p45">
                <a:extLst>
                  <a:ext uri="{FF2B5EF4-FFF2-40B4-BE49-F238E27FC236}">
                    <a16:creationId xmlns:a16="http://schemas.microsoft.com/office/drawing/2014/main" id="{A826A275-5F9B-BD1C-A317-0478664A8CB7}"/>
                  </a:ext>
                </a:extLst>
              </p:cNvPr>
              <p:cNvCxnSpPr/>
              <p:nvPr/>
            </p:nvCxnSpPr>
            <p:spPr>
              <a:xfrm rot="10800000">
                <a:off x="11202202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94" name="Google Shape;9241;p45">
                <a:extLst>
                  <a:ext uri="{FF2B5EF4-FFF2-40B4-BE49-F238E27FC236}">
                    <a16:creationId xmlns:a16="http://schemas.microsoft.com/office/drawing/2014/main" id="{BBA5AA7C-E28B-BB21-1B31-D13CC9D2C7D5}"/>
                  </a:ext>
                </a:extLst>
              </p:cNvPr>
              <p:cNvCxnSpPr/>
              <p:nvPr/>
            </p:nvCxnSpPr>
            <p:spPr>
              <a:xfrm rot="10800000">
                <a:off x="11202202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195" name="Google Shape;9242;p45">
                <a:extLst>
                  <a:ext uri="{FF2B5EF4-FFF2-40B4-BE49-F238E27FC236}">
                    <a16:creationId xmlns:a16="http://schemas.microsoft.com/office/drawing/2014/main" id="{879C40CD-593E-BC50-C628-4CC0DD5A83FE}"/>
                  </a:ext>
                </a:extLst>
              </p:cNvPr>
              <p:cNvSpPr/>
              <p:nvPr/>
            </p:nvSpPr>
            <p:spPr>
              <a:xfrm>
                <a:off x="112161567"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96" name="Google Shape;9243;p45">
                <a:extLst>
                  <a:ext uri="{FF2B5EF4-FFF2-40B4-BE49-F238E27FC236}">
                    <a16:creationId xmlns:a16="http://schemas.microsoft.com/office/drawing/2014/main" id="{81FF56CD-5249-29CC-FDBE-D8799DE7C6D5}"/>
                  </a:ext>
                </a:extLst>
              </p:cNvPr>
              <p:cNvCxnSpPr/>
              <p:nvPr/>
            </p:nvCxnSpPr>
            <p:spPr>
              <a:xfrm>
                <a:off x="11218618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97" name="Google Shape;9244;p45">
                <a:extLst>
                  <a:ext uri="{FF2B5EF4-FFF2-40B4-BE49-F238E27FC236}">
                    <a16:creationId xmlns:a16="http://schemas.microsoft.com/office/drawing/2014/main" id="{BE82362C-11AD-A607-529C-EAD3E5CA97CE}"/>
                  </a:ext>
                </a:extLst>
              </p:cNvPr>
              <p:cNvCxnSpPr/>
              <p:nvPr/>
            </p:nvCxnSpPr>
            <p:spPr>
              <a:xfrm>
                <a:off x="11219895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98" name="Google Shape;9245;p45">
                <a:extLst>
                  <a:ext uri="{FF2B5EF4-FFF2-40B4-BE49-F238E27FC236}">
                    <a16:creationId xmlns:a16="http://schemas.microsoft.com/office/drawing/2014/main" id="{B9684DC7-FA1A-42F8-77B4-3E0C0A25277E}"/>
                  </a:ext>
                </a:extLst>
              </p:cNvPr>
              <p:cNvCxnSpPr/>
              <p:nvPr/>
            </p:nvCxnSpPr>
            <p:spPr>
              <a:xfrm rot="10800000">
                <a:off x="112161567"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199" name="Google Shape;9246;p45">
                <a:extLst>
                  <a:ext uri="{FF2B5EF4-FFF2-40B4-BE49-F238E27FC236}">
                    <a16:creationId xmlns:a16="http://schemas.microsoft.com/office/drawing/2014/main" id="{E57E1498-B12E-6805-227C-8E4BA8718F9B}"/>
                  </a:ext>
                </a:extLst>
              </p:cNvPr>
              <p:cNvCxnSpPr/>
              <p:nvPr/>
            </p:nvCxnSpPr>
            <p:spPr>
              <a:xfrm>
                <a:off x="11221270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0" name="Google Shape;9247;p45">
                <a:extLst>
                  <a:ext uri="{FF2B5EF4-FFF2-40B4-BE49-F238E27FC236}">
                    <a16:creationId xmlns:a16="http://schemas.microsoft.com/office/drawing/2014/main" id="{8985CD16-FC1C-C667-A169-15FEB7D3EB83}"/>
                  </a:ext>
                </a:extLst>
              </p:cNvPr>
              <p:cNvCxnSpPr/>
              <p:nvPr/>
            </p:nvCxnSpPr>
            <p:spPr>
              <a:xfrm>
                <a:off x="11222546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1" name="Google Shape;9248;p45">
                <a:extLst>
                  <a:ext uri="{FF2B5EF4-FFF2-40B4-BE49-F238E27FC236}">
                    <a16:creationId xmlns:a16="http://schemas.microsoft.com/office/drawing/2014/main" id="{8CD83176-6840-FAE2-8102-FB8512B18264}"/>
                  </a:ext>
                </a:extLst>
              </p:cNvPr>
              <p:cNvCxnSpPr/>
              <p:nvPr/>
            </p:nvCxnSpPr>
            <p:spPr>
              <a:xfrm>
                <a:off x="11217370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2" name="Google Shape;9249;p45">
                <a:extLst>
                  <a:ext uri="{FF2B5EF4-FFF2-40B4-BE49-F238E27FC236}">
                    <a16:creationId xmlns:a16="http://schemas.microsoft.com/office/drawing/2014/main" id="{900AC1B2-0A0A-AE75-71C1-47E97FE2ABDF}"/>
                  </a:ext>
                </a:extLst>
              </p:cNvPr>
              <p:cNvCxnSpPr/>
              <p:nvPr/>
            </p:nvCxnSpPr>
            <p:spPr>
              <a:xfrm rot="10800000">
                <a:off x="112161567"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03" name="Google Shape;9250;p45">
                <a:extLst>
                  <a:ext uri="{FF2B5EF4-FFF2-40B4-BE49-F238E27FC236}">
                    <a16:creationId xmlns:a16="http://schemas.microsoft.com/office/drawing/2014/main" id="{589F3F23-9277-ED5E-49ED-69421DFDF70E}"/>
                  </a:ext>
                </a:extLst>
              </p:cNvPr>
              <p:cNvCxnSpPr/>
              <p:nvPr/>
            </p:nvCxnSpPr>
            <p:spPr>
              <a:xfrm rot="10800000">
                <a:off x="112161567"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04" name="Google Shape;9251;p45">
                <a:extLst>
                  <a:ext uri="{FF2B5EF4-FFF2-40B4-BE49-F238E27FC236}">
                    <a16:creationId xmlns:a16="http://schemas.microsoft.com/office/drawing/2014/main" id="{FCC28EF7-8C90-1201-E61B-74747EB11268}"/>
                  </a:ext>
                </a:extLst>
              </p:cNvPr>
              <p:cNvSpPr/>
              <p:nvPr/>
            </p:nvSpPr>
            <p:spPr>
              <a:xfrm>
                <a:off x="11232468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05" name="Google Shape;9252;p45">
                <a:extLst>
                  <a:ext uri="{FF2B5EF4-FFF2-40B4-BE49-F238E27FC236}">
                    <a16:creationId xmlns:a16="http://schemas.microsoft.com/office/drawing/2014/main" id="{494A1317-FBCB-54CD-0407-367B55274BE3}"/>
                  </a:ext>
                </a:extLst>
              </p:cNvPr>
              <p:cNvCxnSpPr/>
              <p:nvPr/>
            </p:nvCxnSpPr>
            <p:spPr>
              <a:xfrm>
                <a:off x="11234930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6" name="Google Shape;9253;p45">
                <a:extLst>
                  <a:ext uri="{FF2B5EF4-FFF2-40B4-BE49-F238E27FC236}">
                    <a16:creationId xmlns:a16="http://schemas.microsoft.com/office/drawing/2014/main" id="{0A6678F7-3604-7A56-339F-2E9067FE790C}"/>
                  </a:ext>
                </a:extLst>
              </p:cNvPr>
              <p:cNvCxnSpPr/>
              <p:nvPr/>
            </p:nvCxnSpPr>
            <p:spPr>
              <a:xfrm>
                <a:off x="11236207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7" name="Google Shape;9254;p45">
                <a:extLst>
                  <a:ext uri="{FF2B5EF4-FFF2-40B4-BE49-F238E27FC236}">
                    <a16:creationId xmlns:a16="http://schemas.microsoft.com/office/drawing/2014/main" id="{1C0F0198-24EE-32E3-F286-18629DEBD4EA}"/>
                  </a:ext>
                </a:extLst>
              </p:cNvPr>
              <p:cNvCxnSpPr/>
              <p:nvPr/>
            </p:nvCxnSpPr>
            <p:spPr>
              <a:xfrm rot="10800000">
                <a:off x="11232468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08" name="Google Shape;9255;p45">
                <a:extLst>
                  <a:ext uri="{FF2B5EF4-FFF2-40B4-BE49-F238E27FC236}">
                    <a16:creationId xmlns:a16="http://schemas.microsoft.com/office/drawing/2014/main" id="{C1163A1B-D6AE-93DA-91A5-3DC2219F6483}"/>
                  </a:ext>
                </a:extLst>
              </p:cNvPr>
              <p:cNvCxnSpPr/>
              <p:nvPr/>
            </p:nvCxnSpPr>
            <p:spPr>
              <a:xfrm>
                <a:off x="11237582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9" name="Google Shape;9256;p45">
                <a:extLst>
                  <a:ext uri="{FF2B5EF4-FFF2-40B4-BE49-F238E27FC236}">
                    <a16:creationId xmlns:a16="http://schemas.microsoft.com/office/drawing/2014/main" id="{012C1AFA-AF10-E9A5-6267-5E62910D439E}"/>
                  </a:ext>
                </a:extLst>
              </p:cNvPr>
              <p:cNvCxnSpPr/>
              <p:nvPr/>
            </p:nvCxnSpPr>
            <p:spPr>
              <a:xfrm>
                <a:off x="11238858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0" name="Google Shape;9257;p45">
                <a:extLst>
                  <a:ext uri="{FF2B5EF4-FFF2-40B4-BE49-F238E27FC236}">
                    <a16:creationId xmlns:a16="http://schemas.microsoft.com/office/drawing/2014/main" id="{F8515C1F-55A3-9A55-98D0-AF77BD06FA42}"/>
                  </a:ext>
                </a:extLst>
              </p:cNvPr>
              <p:cNvCxnSpPr/>
              <p:nvPr/>
            </p:nvCxnSpPr>
            <p:spPr>
              <a:xfrm>
                <a:off x="11233681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1" name="Google Shape;9258;p45">
                <a:extLst>
                  <a:ext uri="{FF2B5EF4-FFF2-40B4-BE49-F238E27FC236}">
                    <a16:creationId xmlns:a16="http://schemas.microsoft.com/office/drawing/2014/main" id="{8D22A179-DEFB-A0FC-805E-1983905625DD}"/>
                  </a:ext>
                </a:extLst>
              </p:cNvPr>
              <p:cNvCxnSpPr/>
              <p:nvPr/>
            </p:nvCxnSpPr>
            <p:spPr>
              <a:xfrm rot="10800000">
                <a:off x="11232468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12" name="Google Shape;9259;p45">
                <a:extLst>
                  <a:ext uri="{FF2B5EF4-FFF2-40B4-BE49-F238E27FC236}">
                    <a16:creationId xmlns:a16="http://schemas.microsoft.com/office/drawing/2014/main" id="{418FF0A3-D19D-43D1-009D-13C442779BFC}"/>
                  </a:ext>
                </a:extLst>
              </p:cNvPr>
              <p:cNvCxnSpPr/>
              <p:nvPr/>
            </p:nvCxnSpPr>
            <p:spPr>
              <a:xfrm rot="10800000">
                <a:off x="11232468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13" name="Google Shape;9260;p45">
                <a:extLst>
                  <a:ext uri="{FF2B5EF4-FFF2-40B4-BE49-F238E27FC236}">
                    <a16:creationId xmlns:a16="http://schemas.microsoft.com/office/drawing/2014/main" id="{84D33D3B-1409-AF20-650F-0D4DEC9E39DC}"/>
                  </a:ext>
                </a:extLst>
              </p:cNvPr>
              <p:cNvSpPr/>
              <p:nvPr/>
            </p:nvSpPr>
            <p:spPr>
              <a:xfrm>
                <a:off x="11246422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14" name="Google Shape;9261;p45">
                <a:extLst>
                  <a:ext uri="{FF2B5EF4-FFF2-40B4-BE49-F238E27FC236}">
                    <a16:creationId xmlns:a16="http://schemas.microsoft.com/office/drawing/2014/main" id="{EA2DD5DD-B35A-A45A-39CF-BA350D7276F5}"/>
                  </a:ext>
                </a:extLst>
              </p:cNvPr>
              <p:cNvCxnSpPr/>
              <p:nvPr/>
            </p:nvCxnSpPr>
            <p:spPr>
              <a:xfrm>
                <a:off x="11248884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5" name="Google Shape;9262;p45">
                <a:extLst>
                  <a:ext uri="{FF2B5EF4-FFF2-40B4-BE49-F238E27FC236}">
                    <a16:creationId xmlns:a16="http://schemas.microsoft.com/office/drawing/2014/main" id="{7D29A0B2-1BD4-B57D-A116-44B1FBAD8497}"/>
                  </a:ext>
                </a:extLst>
              </p:cNvPr>
              <p:cNvCxnSpPr/>
              <p:nvPr/>
            </p:nvCxnSpPr>
            <p:spPr>
              <a:xfrm>
                <a:off x="11250161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6" name="Google Shape;9263;p45">
                <a:extLst>
                  <a:ext uri="{FF2B5EF4-FFF2-40B4-BE49-F238E27FC236}">
                    <a16:creationId xmlns:a16="http://schemas.microsoft.com/office/drawing/2014/main" id="{E88E37A8-33A6-6642-6FDF-20F72B47295C}"/>
                  </a:ext>
                </a:extLst>
              </p:cNvPr>
              <p:cNvCxnSpPr/>
              <p:nvPr/>
            </p:nvCxnSpPr>
            <p:spPr>
              <a:xfrm rot="10800000">
                <a:off x="11246422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17" name="Google Shape;9264;p45">
                <a:extLst>
                  <a:ext uri="{FF2B5EF4-FFF2-40B4-BE49-F238E27FC236}">
                    <a16:creationId xmlns:a16="http://schemas.microsoft.com/office/drawing/2014/main" id="{AF1107BD-A473-0955-D485-E14081445345}"/>
                  </a:ext>
                </a:extLst>
              </p:cNvPr>
              <p:cNvCxnSpPr/>
              <p:nvPr/>
            </p:nvCxnSpPr>
            <p:spPr>
              <a:xfrm>
                <a:off x="11251536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8" name="Google Shape;9265;p45">
                <a:extLst>
                  <a:ext uri="{FF2B5EF4-FFF2-40B4-BE49-F238E27FC236}">
                    <a16:creationId xmlns:a16="http://schemas.microsoft.com/office/drawing/2014/main" id="{535909D7-96F9-0840-2DDB-4F1F872C0341}"/>
                  </a:ext>
                </a:extLst>
              </p:cNvPr>
              <p:cNvCxnSpPr/>
              <p:nvPr/>
            </p:nvCxnSpPr>
            <p:spPr>
              <a:xfrm>
                <a:off x="11252812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9" name="Google Shape;9266;p45">
                <a:extLst>
                  <a:ext uri="{FF2B5EF4-FFF2-40B4-BE49-F238E27FC236}">
                    <a16:creationId xmlns:a16="http://schemas.microsoft.com/office/drawing/2014/main" id="{C6AB8E87-9E62-2F3E-BDF2-994D36C5AD8F}"/>
                  </a:ext>
                </a:extLst>
              </p:cNvPr>
              <p:cNvCxnSpPr/>
              <p:nvPr/>
            </p:nvCxnSpPr>
            <p:spPr>
              <a:xfrm>
                <a:off x="11247635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0" name="Google Shape;9267;p45">
                <a:extLst>
                  <a:ext uri="{FF2B5EF4-FFF2-40B4-BE49-F238E27FC236}">
                    <a16:creationId xmlns:a16="http://schemas.microsoft.com/office/drawing/2014/main" id="{5B802406-7ED8-22D5-0056-51E1BC9FD833}"/>
                  </a:ext>
                </a:extLst>
              </p:cNvPr>
              <p:cNvCxnSpPr/>
              <p:nvPr/>
            </p:nvCxnSpPr>
            <p:spPr>
              <a:xfrm rot="10800000">
                <a:off x="11246422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21" name="Google Shape;9268;p45">
                <a:extLst>
                  <a:ext uri="{FF2B5EF4-FFF2-40B4-BE49-F238E27FC236}">
                    <a16:creationId xmlns:a16="http://schemas.microsoft.com/office/drawing/2014/main" id="{60582385-F482-560C-8595-3FD0A0E87B16}"/>
                  </a:ext>
                </a:extLst>
              </p:cNvPr>
              <p:cNvCxnSpPr/>
              <p:nvPr/>
            </p:nvCxnSpPr>
            <p:spPr>
              <a:xfrm rot="10800000">
                <a:off x="11246422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22" name="Google Shape;9269;p45">
                <a:extLst>
                  <a:ext uri="{FF2B5EF4-FFF2-40B4-BE49-F238E27FC236}">
                    <a16:creationId xmlns:a16="http://schemas.microsoft.com/office/drawing/2014/main" id="{C818D10E-E79C-31D5-5E47-B0EF0E05909C}"/>
                  </a:ext>
                </a:extLst>
              </p:cNvPr>
              <p:cNvSpPr/>
              <p:nvPr/>
            </p:nvSpPr>
            <p:spPr>
              <a:xfrm>
                <a:off x="110330629"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23" name="Google Shape;9270;p45">
                <a:extLst>
                  <a:ext uri="{FF2B5EF4-FFF2-40B4-BE49-F238E27FC236}">
                    <a16:creationId xmlns:a16="http://schemas.microsoft.com/office/drawing/2014/main" id="{413AFF54-01B0-04A0-A376-19F8B4E25BD0}"/>
                  </a:ext>
                </a:extLst>
              </p:cNvPr>
              <p:cNvCxnSpPr/>
              <p:nvPr/>
            </p:nvCxnSpPr>
            <p:spPr>
              <a:xfrm>
                <a:off x="11035525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4" name="Google Shape;9271;p45">
                <a:extLst>
                  <a:ext uri="{FF2B5EF4-FFF2-40B4-BE49-F238E27FC236}">
                    <a16:creationId xmlns:a16="http://schemas.microsoft.com/office/drawing/2014/main" id="{EF28E656-5280-70DC-EBAA-78DDEED48DBD}"/>
                  </a:ext>
                </a:extLst>
              </p:cNvPr>
              <p:cNvCxnSpPr/>
              <p:nvPr/>
            </p:nvCxnSpPr>
            <p:spPr>
              <a:xfrm>
                <a:off x="11036801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5" name="Google Shape;9272;p45">
                <a:extLst>
                  <a:ext uri="{FF2B5EF4-FFF2-40B4-BE49-F238E27FC236}">
                    <a16:creationId xmlns:a16="http://schemas.microsoft.com/office/drawing/2014/main" id="{F23DBA97-70CC-4B8F-085A-98465CB3C200}"/>
                  </a:ext>
                </a:extLst>
              </p:cNvPr>
              <p:cNvCxnSpPr/>
              <p:nvPr/>
            </p:nvCxnSpPr>
            <p:spPr>
              <a:xfrm rot="10800000">
                <a:off x="110330629"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26" name="Google Shape;9273;p45">
                <a:extLst>
                  <a:ext uri="{FF2B5EF4-FFF2-40B4-BE49-F238E27FC236}">
                    <a16:creationId xmlns:a16="http://schemas.microsoft.com/office/drawing/2014/main" id="{42066096-E2FD-E794-631B-80ED530FCE80}"/>
                  </a:ext>
                </a:extLst>
              </p:cNvPr>
              <p:cNvCxnSpPr/>
              <p:nvPr/>
            </p:nvCxnSpPr>
            <p:spPr>
              <a:xfrm>
                <a:off x="11038176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7" name="Google Shape;9274;p45">
                <a:extLst>
                  <a:ext uri="{FF2B5EF4-FFF2-40B4-BE49-F238E27FC236}">
                    <a16:creationId xmlns:a16="http://schemas.microsoft.com/office/drawing/2014/main" id="{043DED12-5BAF-587C-608F-1CB855AB220B}"/>
                  </a:ext>
                </a:extLst>
              </p:cNvPr>
              <p:cNvCxnSpPr/>
              <p:nvPr/>
            </p:nvCxnSpPr>
            <p:spPr>
              <a:xfrm>
                <a:off x="11039453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8" name="Google Shape;9275;p45">
                <a:extLst>
                  <a:ext uri="{FF2B5EF4-FFF2-40B4-BE49-F238E27FC236}">
                    <a16:creationId xmlns:a16="http://schemas.microsoft.com/office/drawing/2014/main" id="{623AB846-DCAE-1B47-3683-1CD1D13F91E2}"/>
                  </a:ext>
                </a:extLst>
              </p:cNvPr>
              <p:cNvCxnSpPr/>
              <p:nvPr/>
            </p:nvCxnSpPr>
            <p:spPr>
              <a:xfrm>
                <a:off x="110342763"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9" name="Google Shape;9276;p45">
                <a:extLst>
                  <a:ext uri="{FF2B5EF4-FFF2-40B4-BE49-F238E27FC236}">
                    <a16:creationId xmlns:a16="http://schemas.microsoft.com/office/drawing/2014/main" id="{6D39C703-D03C-B9C0-C175-502F903CC1FB}"/>
                  </a:ext>
                </a:extLst>
              </p:cNvPr>
              <p:cNvCxnSpPr/>
              <p:nvPr/>
            </p:nvCxnSpPr>
            <p:spPr>
              <a:xfrm rot="10800000">
                <a:off x="110330629"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30" name="Google Shape;9277;p45">
                <a:extLst>
                  <a:ext uri="{FF2B5EF4-FFF2-40B4-BE49-F238E27FC236}">
                    <a16:creationId xmlns:a16="http://schemas.microsoft.com/office/drawing/2014/main" id="{17EE7FD8-A2E3-375C-5E3E-F4F53CD5F3DE}"/>
                  </a:ext>
                </a:extLst>
              </p:cNvPr>
              <p:cNvCxnSpPr/>
              <p:nvPr/>
            </p:nvCxnSpPr>
            <p:spPr>
              <a:xfrm rot="10800000">
                <a:off x="110330629"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31" name="Google Shape;9278;p45">
                <a:extLst>
                  <a:ext uri="{FF2B5EF4-FFF2-40B4-BE49-F238E27FC236}">
                    <a16:creationId xmlns:a16="http://schemas.microsoft.com/office/drawing/2014/main" id="{49F4BD32-18C5-E8BE-AA17-F4C8A1AEE2AE}"/>
                  </a:ext>
                </a:extLst>
              </p:cNvPr>
              <p:cNvSpPr/>
              <p:nvPr/>
            </p:nvSpPr>
            <p:spPr>
              <a:xfrm>
                <a:off x="11047016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32" name="Google Shape;9279;p45">
                <a:extLst>
                  <a:ext uri="{FF2B5EF4-FFF2-40B4-BE49-F238E27FC236}">
                    <a16:creationId xmlns:a16="http://schemas.microsoft.com/office/drawing/2014/main" id="{FB8AC661-BED2-C639-B24B-54892AC543CF}"/>
                  </a:ext>
                </a:extLst>
              </p:cNvPr>
              <p:cNvCxnSpPr/>
              <p:nvPr/>
            </p:nvCxnSpPr>
            <p:spPr>
              <a:xfrm>
                <a:off x="11049479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3" name="Google Shape;9280;p45">
                <a:extLst>
                  <a:ext uri="{FF2B5EF4-FFF2-40B4-BE49-F238E27FC236}">
                    <a16:creationId xmlns:a16="http://schemas.microsoft.com/office/drawing/2014/main" id="{08F967C0-71A6-C16A-0A38-5BF70D61B40A}"/>
                  </a:ext>
                </a:extLst>
              </p:cNvPr>
              <p:cNvCxnSpPr/>
              <p:nvPr/>
            </p:nvCxnSpPr>
            <p:spPr>
              <a:xfrm>
                <a:off x="11050755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4" name="Google Shape;9281;p45">
                <a:extLst>
                  <a:ext uri="{FF2B5EF4-FFF2-40B4-BE49-F238E27FC236}">
                    <a16:creationId xmlns:a16="http://schemas.microsoft.com/office/drawing/2014/main" id="{A3D3276C-CA4B-8E0D-700E-485B356AA33B}"/>
                  </a:ext>
                </a:extLst>
              </p:cNvPr>
              <p:cNvCxnSpPr/>
              <p:nvPr/>
            </p:nvCxnSpPr>
            <p:spPr>
              <a:xfrm rot="10800000">
                <a:off x="11047016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35" name="Google Shape;9282;p45">
                <a:extLst>
                  <a:ext uri="{FF2B5EF4-FFF2-40B4-BE49-F238E27FC236}">
                    <a16:creationId xmlns:a16="http://schemas.microsoft.com/office/drawing/2014/main" id="{614B2E17-1E6B-B139-177D-186B54ACB08D}"/>
                  </a:ext>
                </a:extLst>
              </p:cNvPr>
              <p:cNvCxnSpPr/>
              <p:nvPr/>
            </p:nvCxnSpPr>
            <p:spPr>
              <a:xfrm>
                <a:off x="11052130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6" name="Google Shape;9283;p45">
                <a:extLst>
                  <a:ext uri="{FF2B5EF4-FFF2-40B4-BE49-F238E27FC236}">
                    <a16:creationId xmlns:a16="http://schemas.microsoft.com/office/drawing/2014/main" id="{73C9FDD7-104B-CF93-96B2-7A2967C14BF3}"/>
                  </a:ext>
                </a:extLst>
              </p:cNvPr>
              <p:cNvCxnSpPr/>
              <p:nvPr/>
            </p:nvCxnSpPr>
            <p:spPr>
              <a:xfrm>
                <a:off x="11053407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7" name="Google Shape;9284;p45">
                <a:extLst>
                  <a:ext uri="{FF2B5EF4-FFF2-40B4-BE49-F238E27FC236}">
                    <a16:creationId xmlns:a16="http://schemas.microsoft.com/office/drawing/2014/main" id="{899BF730-1707-47C8-430A-44900B9A6E60}"/>
                  </a:ext>
                </a:extLst>
              </p:cNvPr>
              <p:cNvCxnSpPr/>
              <p:nvPr/>
            </p:nvCxnSpPr>
            <p:spPr>
              <a:xfrm>
                <a:off x="11048230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8" name="Google Shape;9285;p45">
                <a:extLst>
                  <a:ext uri="{FF2B5EF4-FFF2-40B4-BE49-F238E27FC236}">
                    <a16:creationId xmlns:a16="http://schemas.microsoft.com/office/drawing/2014/main" id="{CED818EA-E54D-A552-7AA9-E21AB41E8274}"/>
                  </a:ext>
                </a:extLst>
              </p:cNvPr>
              <p:cNvCxnSpPr/>
              <p:nvPr/>
            </p:nvCxnSpPr>
            <p:spPr>
              <a:xfrm rot="10800000">
                <a:off x="11047016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39" name="Google Shape;9286;p45">
                <a:extLst>
                  <a:ext uri="{FF2B5EF4-FFF2-40B4-BE49-F238E27FC236}">
                    <a16:creationId xmlns:a16="http://schemas.microsoft.com/office/drawing/2014/main" id="{30BDC89D-BF8B-A310-7C04-387DC855C0B8}"/>
                  </a:ext>
                </a:extLst>
              </p:cNvPr>
              <p:cNvCxnSpPr/>
              <p:nvPr/>
            </p:nvCxnSpPr>
            <p:spPr>
              <a:xfrm rot="10800000">
                <a:off x="11047016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40" name="Google Shape;9287;p45">
                <a:extLst>
                  <a:ext uri="{FF2B5EF4-FFF2-40B4-BE49-F238E27FC236}">
                    <a16:creationId xmlns:a16="http://schemas.microsoft.com/office/drawing/2014/main" id="{9B65896A-3F30-50FF-C68F-8E1B56E69141}"/>
                  </a:ext>
                </a:extLst>
              </p:cNvPr>
              <p:cNvSpPr/>
              <p:nvPr/>
            </p:nvSpPr>
            <p:spPr>
              <a:xfrm>
                <a:off x="11063328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41" name="Google Shape;9288;p45">
                <a:extLst>
                  <a:ext uri="{FF2B5EF4-FFF2-40B4-BE49-F238E27FC236}">
                    <a16:creationId xmlns:a16="http://schemas.microsoft.com/office/drawing/2014/main" id="{4FB274E4-FF5A-664E-B953-616AB70CA63A}"/>
                  </a:ext>
                </a:extLst>
              </p:cNvPr>
              <p:cNvCxnSpPr/>
              <p:nvPr/>
            </p:nvCxnSpPr>
            <p:spPr>
              <a:xfrm>
                <a:off x="11065790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2" name="Google Shape;9289;p45">
                <a:extLst>
                  <a:ext uri="{FF2B5EF4-FFF2-40B4-BE49-F238E27FC236}">
                    <a16:creationId xmlns:a16="http://schemas.microsoft.com/office/drawing/2014/main" id="{C95CC224-572E-CCD9-C373-07D4B0C26E2E}"/>
                  </a:ext>
                </a:extLst>
              </p:cNvPr>
              <p:cNvCxnSpPr/>
              <p:nvPr/>
            </p:nvCxnSpPr>
            <p:spPr>
              <a:xfrm>
                <a:off x="11067067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3" name="Google Shape;9290;p45">
                <a:extLst>
                  <a:ext uri="{FF2B5EF4-FFF2-40B4-BE49-F238E27FC236}">
                    <a16:creationId xmlns:a16="http://schemas.microsoft.com/office/drawing/2014/main" id="{2F1221E3-0318-7B63-4A6C-4118CA89EBB0}"/>
                  </a:ext>
                </a:extLst>
              </p:cNvPr>
              <p:cNvCxnSpPr/>
              <p:nvPr/>
            </p:nvCxnSpPr>
            <p:spPr>
              <a:xfrm rot="10800000">
                <a:off x="11063328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44" name="Google Shape;9291;p45">
                <a:extLst>
                  <a:ext uri="{FF2B5EF4-FFF2-40B4-BE49-F238E27FC236}">
                    <a16:creationId xmlns:a16="http://schemas.microsoft.com/office/drawing/2014/main" id="{DB88C46C-69DA-C170-E9E6-DF117F15DAA7}"/>
                  </a:ext>
                </a:extLst>
              </p:cNvPr>
              <p:cNvCxnSpPr/>
              <p:nvPr/>
            </p:nvCxnSpPr>
            <p:spPr>
              <a:xfrm>
                <a:off x="11068442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5" name="Google Shape;9292;p45">
                <a:extLst>
                  <a:ext uri="{FF2B5EF4-FFF2-40B4-BE49-F238E27FC236}">
                    <a16:creationId xmlns:a16="http://schemas.microsoft.com/office/drawing/2014/main" id="{CF0E9348-C516-DF99-A84D-25CF763CFB90}"/>
                  </a:ext>
                </a:extLst>
              </p:cNvPr>
              <p:cNvCxnSpPr/>
              <p:nvPr/>
            </p:nvCxnSpPr>
            <p:spPr>
              <a:xfrm>
                <a:off x="11069718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6" name="Google Shape;9293;p45">
                <a:extLst>
                  <a:ext uri="{FF2B5EF4-FFF2-40B4-BE49-F238E27FC236}">
                    <a16:creationId xmlns:a16="http://schemas.microsoft.com/office/drawing/2014/main" id="{65715441-39C5-FFFE-4CF7-A9C713FA6D87}"/>
                  </a:ext>
                </a:extLst>
              </p:cNvPr>
              <p:cNvCxnSpPr/>
              <p:nvPr/>
            </p:nvCxnSpPr>
            <p:spPr>
              <a:xfrm>
                <a:off x="11064541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7" name="Google Shape;9294;p45">
                <a:extLst>
                  <a:ext uri="{FF2B5EF4-FFF2-40B4-BE49-F238E27FC236}">
                    <a16:creationId xmlns:a16="http://schemas.microsoft.com/office/drawing/2014/main" id="{A1FF2256-F045-9411-1AC7-3C634EE8154E}"/>
                  </a:ext>
                </a:extLst>
              </p:cNvPr>
              <p:cNvCxnSpPr/>
              <p:nvPr/>
            </p:nvCxnSpPr>
            <p:spPr>
              <a:xfrm rot="10800000">
                <a:off x="11063328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48" name="Google Shape;9295;p45">
                <a:extLst>
                  <a:ext uri="{FF2B5EF4-FFF2-40B4-BE49-F238E27FC236}">
                    <a16:creationId xmlns:a16="http://schemas.microsoft.com/office/drawing/2014/main" id="{8BC2A439-1A6F-8B15-A1A6-4238E550B51E}"/>
                  </a:ext>
                </a:extLst>
              </p:cNvPr>
              <p:cNvCxnSpPr/>
              <p:nvPr/>
            </p:nvCxnSpPr>
            <p:spPr>
              <a:xfrm rot="10800000">
                <a:off x="11063328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49" name="Google Shape;9296;p45">
                <a:extLst>
                  <a:ext uri="{FF2B5EF4-FFF2-40B4-BE49-F238E27FC236}">
                    <a16:creationId xmlns:a16="http://schemas.microsoft.com/office/drawing/2014/main" id="{7AE73C74-B204-2DEE-715F-57291E8E7F96}"/>
                  </a:ext>
                </a:extLst>
              </p:cNvPr>
              <p:cNvSpPr/>
              <p:nvPr/>
            </p:nvSpPr>
            <p:spPr>
              <a:xfrm>
                <a:off x="11077282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50" name="Google Shape;9297;p45">
                <a:extLst>
                  <a:ext uri="{FF2B5EF4-FFF2-40B4-BE49-F238E27FC236}">
                    <a16:creationId xmlns:a16="http://schemas.microsoft.com/office/drawing/2014/main" id="{9D4502FB-6B7B-B84C-66EF-9F61771F54C6}"/>
                  </a:ext>
                </a:extLst>
              </p:cNvPr>
              <p:cNvCxnSpPr/>
              <p:nvPr/>
            </p:nvCxnSpPr>
            <p:spPr>
              <a:xfrm>
                <a:off x="11079744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1" name="Google Shape;9298;p45">
                <a:extLst>
                  <a:ext uri="{FF2B5EF4-FFF2-40B4-BE49-F238E27FC236}">
                    <a16:creationId xmlns:a16="http://schemas.microsoft.com/office/drawing/2014/main" id="{58E28CFF-B3E7-7499-5087-9B0B624EC78A}"/>
                  </a:ext>
                </a:extLst>
              </p:cNvPr>
              <p:cNvCxnSpPr/>
              <p:nvPr/>
            </p:nvCxnSpPr>
            <p:spPr>
              <a:xfrm>
                <a:off x="11081021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2" name="Google Shape;9299;p45">
                <a:extLst>
                  <a:ext uri="{FF2B5EF4-FFF2-40B4-BE49-F238E27FC236}">
                    <a16:creationId xmlns:a16="http://schemas.microsoft.com/office/drawing/2014/main" id="{BD690AB7-BEE6-F382-52D0-FE1F2C3A0CDD}"/>
                  </a:ext>
                </a:extLst>
              </p:cNvPr>
              <p:cNvCxnSpPr/>
              <p:nvPr/>
            </p:nvCxnSpPr>
            <p:spPr>
              <a:xfrm rot="10800000">
                <a:off x="11077282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53" name="Google Shape;9300;p45">
                <a:extLst>
                  <a:ext uri="{FF2B5EF4-FFF2-40B4-BE49-F238E27FC236}">
                    <a16:creationId xmlns:a16="http://schemas.microsoft.com/office/drawing/2014/main" id="{BD9964CB-C2FD-B9CD-7E14-449B5FF9DF0E}"/>
                  </a:ext>
                </a:extLst>
              </p:cNvPr>
              <p:cNvCxnSpPr/>
              <p:nvPr/>
            </p:nvCxnSpPr>
            <p:spPr>
              <a:xfrm>
                <a:off x="11082396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4" name="Google Shape;9301;p45">
                <a:extLst>
                  <a:ext uri="{FF2B5EF4-FFF2-40B4-BE49-F238E27FC236}">
                    <a16:creationId xmlns:a16="http://schemas.microsoft.com/office/drawing/2014/main" id="{69CC2AB4-1C4B-E059-13E5-27BAFC2D4EAE}"/>
                  </a:ext>
                </a:extLst>
              </p:cNvPr>
              <p:cNvCxnSpPr/>
              <p:nvPr/>
            </p:nvCxnSpPr>
            <p:spPr>
              <a:xfrm>
                <a:off x="11083672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5" name="Google Shape;9302;p45">
                <a:extLst>
                  <a:ext uri="{FF2B5EF4-FFF2-40B4-BE49-F238E27FC236}">
                    <a16:creationId xmlns:a16="http://schemas.microsoft.com/office/drawing/2014/main" id="{A6B4CF91-5B97-CB3F-D244-910C640890A7}"/>
                  </a:ext>
                </a:extLst>
              </p:cNvPr>
              <p:cNvCxnSpPr/>
              <p:nvPr/>
            </p:nvCxnSpPr>
            <p:spPr>
              <a:xfrm>
                <a:off x="11078495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6" name="Google Shape;9303;p45">
                <a:extLst>
                  <a:ext uri="{FF2B5EF4-FFF2-40B4-BE49-F238E27FC236}">
                    <a16:creationId xmlns:a16="http://schemas.microsoft.com/office/drawing/2014/main" id="{13508840-6C89-3C88-A9D2-99F89E981DCD}"/>
                  </a:ext>
                </a:extLst>
              </p:cNvPr>
              <p:cNvCxnSpPr/>
              <p:nvPr/>
            </p:nvCxnSpPr>
            <p:spPr>
              <a:xfrm rot="10800000">
                <a:off x="11077282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57" name="Google Shape;9304;p45">
                <a:extLst>
                  <a:ext uri="{FF2B5EF4-FFF2-40B4-BE49-F238E27FC236}">
                    <a16:creationId xmlns:a16="http://schemas.microsoft.com/office/drawing/2014/main" id="{F7AEEFC0-84AC-9C6B-E59E-65BA8AC40AD8}"/>
                  </a:ext>
                </a:extLst>
              </p:cNvPr>
              <p:cNvCxnSpPr/>
              <p:nvPr/>
            </p:nvCxnSpPr>
            <p:spPr>
              <a:xfrm rot="10800000">
                <a:off x="11077282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58" name="Google Shape;9305;p45">
                <a:extLst>
                  <a:ext uri="{FF2B5EF4-FFF2-40B4-BE49-F238E27FC236}">
                    <a16:creationId xmlns:a16="http://schemas.microsoft.com/office/drawing/2014/main" id="{D3B4B65D-6ECB-2CA6-3636-5F27AD02A732}"/>
                  </a:ext>
                </a:extLst>
              </p:cNvPr>
              <p:cNvSpPr/>
              <p:nvPr/>
            </p:nvSpPr>
            <p:spPr>
              <a:xfrm>
                <a:off x="11089309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59" name="Google Shape;9306;p45">
                <a:extLst>
                  <a:ext uri="{FF2B5EF4-FFF2-40B4-BE49-F238E27FC236}">
                    <a16:creationId xmlns:a16="http://schemas.microsoft.com/office/drawing/2014/main" id="{D3DF0C5D-0A31-CB9A-9BCF-7B36FF42AA6A}"/>
                  </a:ext>
                </a:extLst>
              </p:cNvPr>
              <p:cNvCxnSpPr/>
              <p:nvPr/>
            </p:nvCxnSpPr>
            <p:spPr>
              <a:xfrm>
                <a:off x="11091772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0" name="Google Shape;9307;p45">
                <a:extLst>
                  <a:ext uri="{FF2B5EF4-FFF2-40B4-BE49-F238E27FC236}">
                    <a16:creationId xmlns:a16="http://schemas.microsoft.com/office/drawing/2014/main" id="{86AC7E61-B621-7EE5-1273-D037A9364CEA}"/>
                  </a:ext>
                </a:extLst>
              </p:cNvPr>
              <p:cNvCxnSpPr/>
              <p:nvPr/>
            </p:nvCxnSpPr>
            <p:spPr>
              <a:xfrm>
                <a:off x="11093048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1" name="Google Shape;9308;p45">
                <a:extLst>
                  <a:ext uri="{FF2B5EF4-FFF2-40B4-BE49-F238E27FC236}">
                    <a16:creationId xmlns:a16="http://schemas.microsoft.com/office/drawing/2014/main" id="{97EFC8B9-077E-8BD3-AF1F-F727F33B3653}"/>
                  </a:ext>
                </a:extLst>
              </p:cNvPr>
              <p:cNvCxnSpPr/>
              <p:nvPr/>
            </p:nvCxnSpPr>
            <p:spPr>
              <a:xfrm rot="10800000">
                <a:off x="11089309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62" name="Google Shape;9309;p45">
                <a:extLst>
                  <a:ext uri="{FF2B5EF4-FFF2-40B4-BE49-F238E27FC236}">
                    <a16:creationId xmlns:a16="http://schemas.microsoft.com/office/drawing/2014/main" id="{3E011224-08A7-89F2-4E51-EE8F2A133E77}"/>
                  </a:ext>
                </a:extLst>
              </p:cNvPr>
              <p:cNvCxnSpPr/>
              <p:nvPr/>
            </p:nvCxnSpPr>
            <p:spPr>
              <a:xfrm>
                <a:off x="11094423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3" name="Google Shape;9310;p45">
                <a:extLst>
                  <a:ext uri="{FF2B5EF4-FFF2-40B4-BE49-F238E27FC236}">
                    <a16:creationId xmlns:a16="http://schemas.microsoft.com/office/drawing/2014/main" id="{41827EB0-EF58-5327-0139-0B84095D6D22}"/>
                  </a:ext>
                </a:extLst>
              </p:cNvPr>
              <p:cNvCxnSpPr/>
              <p:nvPr/>
            </p:nvCxnSpPr>
            <p:spPr>
              <a:xfrm>
                <a:off x="11095700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4" name="Google Shape;9311;p45">
                <a:extLst>
                  <a:ext uri="{FF2B5EF4-FFF2-40B4-BE49-F238E27FC236}">
                    <a16:creationId xmlns:a16="http://schemas.microsoft.com/office/drawing/2014/main" id="{C8B26779-DFFD-D5B2-5566-4307E6DC3BBE}"/>
                  </a:ext>
                </a:extLst>
              </p:cNvPr>
              <p:cNvCxnSpPr/>
              <p:nvPr/>
            </p:nvCxnSpPr>
            <p:spPr>
              <a:xfrm>
                <a:off x="11090523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5" name="Google Shape;9312;p45">
                <a:extLst>
                  <a:ext uri="{FF2B5EF4-FFF2-40B4-BE49-F238E27FC236}">
                    <a16:creationId xmlns:a16="http://schemas.microsoft.com/office/drawing/2014/main" id="{4D595A5F-5794-C994-C45B-A80960FAD150}"/>
                  </a:ext>
                </a:extLst>
              </p:cNvPr>
              <p:cNvCxnSpPr/>
              <p:nvPr/>
            </p:nvCxnSpPr>
            <p:spPr>
              <a:xfrm rot="10800000">
                <a:off x="11089309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66" name="Google Shape;9313;p45">
                <a:extLst>
                  <a:ext uri="{FF2B5EF4-FFF2-40B4-BE49-F238E27FC236}">
                    <a16:creationId xmlns:a16="http://schemas.microsoft.com/office/drawing/2014/main" id="{ACAF5B61-26A0-488C-A222-20CE124344FA}"/>
                  </a:ext>
                </a:extLst>
              </p:cNvPr>
              <p:cNvCxnSpPr/>
              <p:nvPr/>
            </p:nvCxnSpPr>
            <p:spPr>
              <a:xfrm rot="10800000">
                <a:off x="11089309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67" name="Google Shape;9314;p45">
                <a:extLst>
                  <a:ext uri="{FF2B5EF4-FFF2-40B4-BE49-F238E27FC236}">
                    <a16:creationId xmlns:a16="http://schemas.microsoft.com/office/drawing/2014/main" id="{5860F689-C664-5E9A-6E96-8B56E0E48028}"/>
                  </a:ext>
                </a:extLst>
              </p:cNvPr>
              <p:cNvSpPr/>
              <p:nvPr/>
            </p:nvSpPr>
            <p:spPr>
              <a:xfrm>
                <a:off x="111032637"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68" name="Google Shape;9315;p45">
                <a:extLst>
                  <a:ext uri="{FF2B5EF4-FFF2-40B4-BE49-F238E27FC236}">
                    <a16:creationId xmlns:a16="http://schemas.microsoft.com/office/drawing/2014/main" id="{4A844269-713A-22F2-F667-09080B6FC64E}"/>
                  </a:ext>
                </a:extLst>
              </p:cNvPr>
              <p:cNvCxnSpPr/>
              <p:nvPr/>
            </p:nvCxnSpPr>
            <p:spPr>
              <a:xfrm>
                <a:off x="11105725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9" name="Google Shape;9316;p45">
                <a:extLst>
                  <a:ext uri="{FF2B5EF4-FFF2-40B4-BE49-F238E27FC236}">
                    <a16:creationId xmlns:a16="http://schemas.microsoft.com/office/drawing/2014/main" id="{14B0A96A-6FA6-E7FB-CF25-64BCCF9BF0ED}"/>
                  </a:ext>
                </a:extLst>
              </p:cNvPr>
              <p:cNvCxnSpPr/>
              <p:nvPr/>
            </p:nvCxnSpPr>
            <p:spPr>
              <a:xfrm>
                <a:off x="11107002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0" name="Google Shape;9317;p45">
                <a:extLst>
                  <a:ext uri="{FF2B5EF4-FFF2-40B4-BE49-F238E27FC236}">
                    <a16:creationId xmlns:a16="http://schemas.microsoft.com/office/drawing/2014/main" id="{231E2830-CFCD-520D-E631-346EB7322755}"/>
                  </a:ext>
                </a:extLst>
              </p:cNvPr>
              <p:cNvCxnSpPr/>
              <p:nvPr/>
            </p:nvCxnSpPr>
            <p:spPr>
              <a:xfrm rot="10800000">
                <a:off x="111032637"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71" name="Google Shape;9318;p45">
                <a:extLst>
                  <a:ext uri="{FF2B5EF4-FFF2-40B4-BE49-F238E27FC236}">
                    <a16:creationId xmlns:a16="http://schemas.microsoft.com/office/drawing/2014/main" id="{F1AF5AC4-A76D-FF9A-695D-9062519CCAFD}"/>
                  </a:ext>
                </a:extLst>
              </p:cNvPr>
              <p:cNvCxnSpPr/>
              <p:nvPr/>
            </p:nvCxnSpPr>
            <p:spPr>
              <a:xfrm>
                <a:off x="11108377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2" name="Google Shape;9319;p45">
                <a:extLst>
                  <a:ext uri="{FF2B5EF4-FFF2-40B4-BE49-F238E27FC236}">
                    <a16:creationId xmlns:a16="http://schemas.microsoft.com/office/drawing/2014/main" id="{D4F1F098-8DC5-7FFE-9DFA-396DE169B939}"/>
                  </a:ext>
                </a:extLst>
              </p:cNvPr>
              <p:cNvCxnSpPr/>
              <p:nvPr/>
            </p:nvCxnSpPr>
            <p:spPr>
              <a:xfrm>
                <a:off x="11109653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3" name="Google Shape;9320;p45">
                <a:extLst>
                  <a:ext uri="{FF2B5EF4-FFF2-40B4-BE49-F238E27FC236}">
                    <a16:creationId xmlns:a16="http://schemas.microsoft.com/office/drawing/2014/main" id="{DC82134F-C97F-085E-D6E9-5EB944B66CE8}"/>
                  </a:ext>
                </a:extLst>
              </p:cNvPr>
              <p:cNvCxnSpPr/>
              <p:nvPr/>
            </p:nvCxnSpPr>
            <p:spPr>
              <a:xfrm>
                <a:off x="11104477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4" name="Google Shape;9321;p45">
                <a:extLst>
                  <a:ext uri="{FF2B5EF4-FFF2-40B4-BE49-F238E27FC236}">
                    <a16:creationId xmlns:a16="http://schemas.microsoft.com/office/drawing/2014/main" id="{28BAF9C1-FED2-7CC9-7ABA-104E27DD31DC}"/>
                  </a:ext>
                </a:extLst>
              </p:cNvPr>
              <p:cNvCxnSpPr/>
              <p:nvPr/>
            </p:nvCxnSpPr>
            <p:spPr>
              <a:xfrm rot="10800000">
                <a:off x="111032637"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75" name="Google Shape;9322;p45">
                <a:extLst>
                  <a:ext uri="{FF2B5EF4-FFF2-40B4-BE49-F238E27FC236}">
                    <a16:creationId xmlns:a16="http://schemas.microsoft.com/office/drawing/2014/main" id="{070D1865-D5BB-5D72-1387-CCF439A7C245}"/>
                  </a:ext>
                </a:extLst>
              </p:cNvPr>
              <p:cNvCxnSpPr/>
              <p:nvPr/>
            </p:nvCxnSpPr>
            <p:spPr>
              <a:xfrm rot="10800000">
                <a:off x="111032637"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76" name="Google Shape;9323;p45">
                <a:extLst>
                  <a:ext uri="{FF2B5EF4-FFF2-40B4-BE49-F238E27FC236}">
                    <a16:creationId xmlns:a16="http://schemas.microsoft.com/office/drawing/2014/main" id="{A15A5081-12FF-268B-5CB6-CE2A04872801}"/>
                  </a:ext>
                </a:extLst>
              </p:cNvPr>
              <p:cNvSpPr/>
              <p:nvPr/>
            </p:nvSpPr>
            <p:spPr>
              <a:xfrm>
                <a:off x="11119575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77" name="Google Shape;9324;p45">
                <a:extLst>
                  <a:ext uri="{FF2B5EF4-FFF2-40B4-BE49-F238E27FC236}">
                    <a16:creationId xmlns:a16="http://schemas.microsoft.com/office/drawing/2014/main" id="{F4A489B8-483F-2398-3BF6-4AEDA956F59B}"/>
                  </a:ext>
                </a:extLst>
              </p:cNvPr>
              <p:cNvCxnSpPr/>
              <p:nvPr/>
            </p:nvCxnSpPr>
            <p:spPr>
              <a:xfrm>
                <a:off x="11122037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8" name="Google Shape;9325;p45">
                <a:extLst>
                  <a:ext uri="{FF2B5EF4-FFF2-40B4-BE49-F238E27FC236}">
                    <a16:creationId xmlns:a16="http://schemas.microsoft.com/office/drawing/2014/main" id="{EA6589D0-A903-1E1B-46A4-855C713FCC6B}"/>
                  </a:ext>
                </a:extLst>
              </p:cNvPr>
              <p:cNvCxnSpPr/>
              <p:nvPr/>
            </p:nvCxnSpPr>
            <p:spPr>
              <a:xfrm>
                <a:off x="11123314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9" name="Google Shape;9326;p45">
                <a:extLst>
                  <a:ext uri="{FF2B5EF4-FFF2-40B4-BE49-F238E27FC236}">
                    <a16:creationId xmlns:a16="http://schemas.microsoft.com/office/drawing/2014/main" id="{F5B1D0AF-E791-F3BD-514A-6DABDF288385}"/>
                  </a:ext>
                </a:extLst>
              </p:cNvPr>
              <p:cNvCxnSpPr/>
              <p:nvPr/>
            </p:nvCxnSpPr>
            <p:spPr>
              <a:xfrm rot="10800000">
                <a:off x="11119575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80" name="Google Shape;9327;p45">
                <a:extLst>
                  <a:ext uri="{FF2B5EF4-FFF2-40B4-BE49-F238E27FC236}">
                    <a16:creationId xmlns:a16="http://schemas.microsoft.com/office/drawing/2014/main" id="{20431C70-D4B9-62D7-CB2F-F4DB85E53A21}"/>
                  </a:ext>
                </a:extLst>
              </p:cNvPr>
              <p:cNvCxnSpPr/>
              <p:nvPr/>
            </p:nvCxnSpPr>
            <p:spPr>
              <a:xfrm>
                <a:off x="11124689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1" name="Google Shape;9328;p45">
                <a:extLst>
                  <a:ext uri="{FF2B5EF4-FFF2-40B4-BE49-F238E27FC236}">
                    <a16:creationId xmlns:a16="http://schemas.microsoft.com/office/drawing/2014/main" id="{6CF01ADB-A5BD-DBA9-4EF8-E01BED5746D8}"/>
                  </a:ext>
                </a:extLst>
              </p:cNvPr>
              <p:cNvCxnSpPr/>
              <p:nvPr/>
            </p:nvCxnSpPr>
            <p:spPr>
              <a:xfrm>
                <a:off x="11125965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2" name="Google Shape;9329;p45">
                <a:extLst>
                  <a:ext uri="{FF2B5EF4-FFF2-40B4-BE49-F238E27FC236}">
                    <a16:creationId xmlns:a16="http://schemas.microsoft.com/office/drawing/2014/main" id="{543133C8-9984-5787-F004-B0065C3130EC}"/>
                  </a:ext>
                </a:extLst>
              </p:cNvPr>
              <p:cNvCxnSpPr/>
              <p:nvPr/>
            </p:nvCxnSpPr>
            <p:spPr>
              <a:xfrm>
                <a:off x="11120788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3" name="Google Shape;9330;p45">
                <a:extLst>
                  <a:ext uri="{FF2B5EF4-FFF2-40B4-BE49-F238E27FC236}">
                    <a16:creationId xmlns:a16="http://schemas.microsoft.com/office/drawing/2014/main" id="{BEEBC582-4914-1ED5-8B33-C324C4ADCD8D}"/>
                  </a:ext>
                </a:extLst>
              </p:cNvPr>
              <p:cNvCxnSpPr/>
              <p:nvPr/>
            </p:nvCxnSpPr>
            <p:spPr>
              <a:xfrm rot="10800000">
                <a:off x="11119575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84" name="Google Shape;9331;p45">
                <a:extLst>
                  <a:ext uri="{FF2B5EF4-FFF2-40B4-BE49-F238E27FC236}">
                    <a16:creationId xmlns:a16="http://schemas.microsoft.com/office/drawing/2014/main" id="{970E191C-9861-B9C9-91AB-CEF4696B1B84}"/>
                  </a:ext>
                </a:extLst>
              </p:cNvPr>
              <p:cNvCxnSpPr/>
              <p:nvPr/>
            </p:nvCxnSpPr>
            <p:spPr>
              <a:xfrm rot="10800000">
                <a:off x="11119575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85" name="Google Shape;9332;p45">
                <a:extLst>
                  <a:ext uri="{FF2B5EF4-FFF2-40B4-BE49-F238E27FC236}">
                    <a16:creationId xmlns:a16="http://schemas.microsoft.com/office/drawing/2014/main" id="{869FFF04-7D4D-6CF2-C656-8AA7F103E18C}"/>
                  </a:ext>
                </a:extLst>
              </p:cNvPr>
              <p:cNvSpPr/>
              <p:nvPr/>
            </p:nvSpPr>
            <p:spPr>
              <a:xfrm>
                <a:off x="11133529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86" name="Google Shape;9333;p45">
                <a:extLst>
                  <a:ext uri="{FF2B5EF4-FFF2-40B4-BE49-F238E27FC236}">
                    <a16:creationId xmlns:a16="http://schemas.microsoft.com/office/drawing/2014/main" id="{03D6C42E-B518-09E8-ABF3-F8E941A43638}"/>
                  </a:ext>
                </a:extLst>
              </p:cNvPr>
              <p:cNvCxnSpPr/>
              <p:nvPr/>
            </p:nvCxnSpPr>
            <p:spPr>
              <a:xfrm>
                <a:off x="11135991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7" name="Google Shape;9334;p45">
                <a:extLst>
                  <a:ext uri="{FF2B5EF4-FFF2-40B4-BE49-F238E27FC236}">
                    <a16:creationId xmlns:a16="http://schemas.microsoft.com/office/drawing/2014/main" id="{C5C80F44-034D-FD4D-1267-438FCB07A7B5}"/>
                  </a:ext>
                </a:extLst>
              </p:cNvPr>
              <p:cNvCxnSpPr/>
              <p:nvPr/>
            </p:nvCxnSpPr>
            <p:spPr>
              <a:xfrm>
                <a:off x="11137268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8" name="Google Shape;9335;p45">
                <a:extLst>
                  <a:ext uri="{FF2B5EF4-FFF2-40B4-BE49-F238E27FC236}">
                    <a16:creationId xmlns:a16="http://schemas.microsoft.com/office/drawing/2014/main" id="{BDA189CA-C44C-0385-A958-157A799676B7}"/>
                  </a:ext>
                </a:extLst>
              </p:cNvPr>
              <p:cNvCxnSpPr/>
              <p:nvPr/>
            </p:nvCxnSpPr>
            <p:spPr>
              <a:xfrm rot="10800000">
                <a:off x="11133529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89" name="Google Shape;9336;p45">
                <a:extLst>
                  <a:ext uri="{FF2B5EF4-FFF2-40B4-BE49-F238E27FC236}">
                    <a16:creationId xmlns:a16="http://schemas.microsoft.com/office/drawing/2014/main" id="{293A9CBF-BAE3-38CF-778C-B6D349FC02AE}"/>
                  </a:ext>
                </a:extLst>
              </p:cNvPr>
              <p:cNvCxnSpPr/>
              <p:nvPr/>
            </p:nvCxnSpPr>
            <p:spPr>
              <a:xfrm>
                <a:off x="11138643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90" name="Google Shape;9337;p45">
                <a:extLst>
                  <a:ext uri="{FF2B5EF4-FFF2-40B4-BE49-F238E27FC236}">
                    <a16:creationId xmlns:a16="http://schemas.microsoft.com/office/drawing/2014/main" id="{2C0AD5FE-AAE2-B40B-591C-06DB3535FC55}"/>
                  </a:ext>
                </a:extLst>
              </p:cNvPr>
              <p:cNvCxnSpPr/>
              <p:nvPr/>
            </p:nvCxnSpPr>
            <p:spPr>
              <a:xfrm>
                <a:off x="11139919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91" name="Google Shape;9338;p45">
                <a:extLst>
                  <a:ext uri="{FF2B5EF4-FFF2-40B4-BE49-F238E27FC236}">
                    <a16:creationId xmlns:a16="http://schemas.microsoft.com/office/drawing/2014/main" id="{D95C7C7B-10C9-D92A-8CA3-F42D64E198B7}"/>
                  </a:ext>
                </a:extLst>
              </p:cNvPr>
              <p:cNvCxnSpPr/>
              <p:nvPr/>
            </p:nvCxnSpPr>
            <p:spPr>
              <a:xfrm>
                <a:off x="11134742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92" name="Google Shape;9339;p45">
                <a:extLst>
                  <a:ext uri="{FF2B5EF4-FFF2-40B4-BE49-F238E27FC236}">
                    <a16:creationId xmlns:a16="http://schemas.microsoft.com/office/drawing/2014/main" id="{3966E50C-1241-FD3F-9F2B-F600EBFE0131}"/>
                  </a:ext>
                </a:extLst>
              </p:cNvPr>
              <p:cNvCxnSpPr/>
              <p:nvPr/>
            </p:nvCxnSpPr>
            <p:spPr>
              <a:xfrm rot="10800000">
                <a:off x="11133529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93" name="Google Shape;9340;p45">
                <a:extLst>
                  <a:ext uri="{FF2B5EF4-FFF2-40B4-BE49-F238E27FC236}">
                    <a16:creationId xmlns:a16="http://schemas.microsoft.com/office/drawing/2014/main" id="{F841ECC5-AC55-F224-BDB1-55078F053D98}"/>
                  </a:ext>
                </a:extLst>
              </p:cNvPr>
              <p:cNvCxnSpPr/>
              <p:nvPr/>
            </p:nvCxnSpPr>
            <p:spPr>
              <a:xfrm rot="10800000">
                <a:off x="11133529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94" name="Google Shape;9341;p45">
                <a:extLst>
                  <a:ext uri="{FF2B5EF4-FFF2-40B4-BE49-F238E27FC236}">
                    <a16:creationId xmlns:a16="http://schemas.microsoft.com/office/drawing/2014/main" id="{252F9C7A-7859-0266-FA8A-06AFDAE06644}"/>
                  </a:ext>
                </a:extLst>
              </p:cNvPr>
              <p:cNvSpPr/>
              <p:nvPr/>
            </p:nvSpPr>
            <p:spPr>
              <a:xfrm>
                <a:off x="10946371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95" name="Google Shape;9342;p45">
                <a:extLst>
                  <a:ext uri="{FF2B5EF4-FFF2-40B4-BE49-F238E27FC236}">
                    <a16:creationId xmlns:a16="http://schemas.microsoft.com/office/drawing/2014/main" id="{00CFAE6D-EDF3-055E-2825-128AB733648E}"/>
                  </a:ext>
                </a:extLst>
              </p:cNvPr>
              <p:cNvCxnSpPr/>
              <p:nvPr/>
            </p:nvCxnSpPr>
            <p:spPr>
              <a:xfrm rot="10800000">
                <a:off x="10946624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296" name="Google Shape;9343;p45">
                <a:extLst>
                  <a:ext uri="{FF2B5EF4-FFF2-40B4-BE49-F238E27FC236}">
                    <a16:creationId xmlns:a16="http://schemas.microsoft.com/office/drawing/2014/main" id="{BD47F03C-E5F3-E49E-3560-CCDE96D51B9A}"/>
                  </a:ext>
                </a:extLst>
              </p:cNvPr>
              <p:cNvCxnSpPr/>
              <p:nvPr/>
            </p:nvCxnSpPr>
            <p:spPr>
              <a:xfrm>
                <a:off x="10946953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297" name="Google Shape;9344;p45">
                <a:extLst>
                  <a:ext uri="{FF2B5EF4-FFF2-40B4-BE49-F238E27FC236}">
                    <a16:creationId xmlns:a16="http://schemas.microsoft.com/office/drawing/2014/main" id="{CE633270-01FB-AD80-6F35-3A9CE2A16D7B}"/>
                  </a:ext>
                </a:extLst>
              </p:cNvPr>
              <p:cNvCxnSpPr/>
              <p:nvPr/>
            </p:nvCxnSpPr>
            <p:spPr>
              <a:xfrm>
                <a:off x="10948164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298" name="Google Shape;9345;p45">
                <a:extLst>
                  <a:ext uri="{FF2B5EF4-FFF2-40B4-BE49-F238E27FC236}">
                    <a16:creationId xmlns:a16="http://schemas.microsoft.com/office/drawing/2014/main" id="{B249A75C-805C-A0F9-A17F-E003F96B744C}"/>
                  </a:ext>
                </a:extLst>
              </p:cNvPr>
              <p:cNvSpPr/>
              <p:nvPr/>
            </p:nvSpPr>
            <p:spPr>
              <a:xfrm rot="-5400000">
                <a:off x="10925027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299" name="Google Shape;9346;p45">
                <a:extLst>
                  <a:ext uri="{FF2B5EF4-FFF2-40B4-BE49-F238E27FC236}">
                    <a16:creationId xmlns:a16="http://schemas.microsoft.com/office/drawing/2014/main" id="{83FD2B17-8211-35A1-CE56-C833A97C96F5}"/>
                  </a:ext>
                </a:extLst>
              </p:cNvPr>
              <p:cNvSpPr/>
              <p:nvPr/>
            </p:nvSpPr>
            <p:spPr>
              <a:xfrm>
                <a:off x="10921712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00" name="Google Shape;9347;p45">
                <a:extLst>
                  <a:ext uri="{FF2B5EF4-FFF2-40B4-BE49-F238E27FC236}">
                    <a16:creationId xmlns:a16="http://schemas.microsoft.com/office/drawing/2014/main" id="{809E9D7F-72D8-C734-B10B-A08CE00C9097}"/>
                  </a:ext>
                </a:extLst>
              </p:cNvPr>
              <p:cNvSpPr/>
              <p:nvPr/>
            </p:nvSpPr>
            <p:spPr>
              <a:xfrm>
                <a:off x="10921762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01" name="Google Shape;9348;p45">
                <a:extLst>
                  <a:ext uri="{FF2B5EF4-FFF2-40B4-BE49-F238E27FC236}">
                    <a16:creationId xmlns:a16="http://schemas.microsoft.com/office/drawing/2014/main" id="{EBD672C1-2434-D1E7-CE43-F62024B596E1}"/>
                  </a:ext>
                </a:extLst>
              </p:cNvPr>
              <p:cNvGrpSpPr/>
              <p:nvPr/>
            </p:nvGrpSpPr>
            <p:grpSpPr>
              <a:xfrm>
                <a:off x="109217621" y="108840663"/>
                <a:ext cx="75127" cy="51682"/>
                <a:chOff x="109544032" y="110081764"/>
                <a:chExt cx="141684" cy="90634"/>
              </a:xfrm>
            </p:grpSpPr>
            <p:sp>
              <p:nvSpPr>
                <p:cNvPr id="9669" name="Google Shape;9349;p45">
                  <a:extLst>
                    <a:ext uri="{FF2B5EF4-FFF2-40B4-BE49-F238E27FC236}">
                      <a16:creationId xmlns:a16="http://schemas.microsoft.com/office/drawing/2014/main" id="{49B29DD5-9166-7326-778B-345E1C2BCAF1}"/>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70" name="Google Shape;9350;p45">
                  <a:extLst>
                    <a:ext uri="{FF2B5EF4-FFF2-40B4-BE49-F238E27FC236}">
                      <a16:creationId xmlns:a16="http://schemas.microsoft.com/office/drawing/2014/main" id="{777B0670-B01F-3943-8898-40AAE67E7E40}"/>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1" name="Google Shape;9351;p45">
                  <a:extLst>
                    <a:ext uri="{FF2B5EF4-FFF2-40B4-BE49-F238E27FC236}">
                      <a16:creationId xmlns:a16="http://schemas.microsoft.com/office/drawing/2014/main" id="{87D44C33-5A65-2BAB-44CA-6DE287544B86}"/>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2" name="Google Shape;9352;p45">
                  <a:extLst>
                    <a:ext uri="{FF2B5EF4-FFF2-40B4-BE49-F238E27FC236}">
                      <a16:creationId xmlns:a16="http://schemas.microsoft.com/office/drawing/2014/main" id="{8672D514-AEF9-CEB4-1892-1328F223C8A7}"/>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73" name="Google Shape;9353;p45">
                  <a:extLst>
                    <a:ext uri="{FF2B5EF4-FFF2-40B4-BE49-F238E27FC236}">
                      <a16:creationId xmlns:a16="http://schemas.microsoft.com/office/drawing/2014/main" id="{69E40CFC-E58F-B957-5F08-304AD6A4E43A}"/>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4" name="Google Shape;9354;p45">
                  <a:extLst>
                    <a:ext uri="{FF2B5EF4-FFF2-40B4-BE49-F238E27FC236}">
                      <a16:creationId xmlns:a16="http://schemas.microsoft.com/office/drawing/2014/main" id="{EB5785CC-AC40-B881-3B9C-8888B7E910DD}"/>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5" name="Google Shape;9355;p45">
                  <a:extLst>
                    <a:ext uri="{FF2B5EF4-FFF2-40B4-BE49-F238E27FC236}">
                      <a16:creationId xmlns:a16="http://schemas.microsoft.com/office/drawing/2014/main" id="{D888AB9F-ABE1-2C9E-36ED-DE477924707C}"/>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6" name="Google Shape;9356;p45">
                  <a:extLst>
                    <a:ext uri="{FF2B5EF4-FFF2-40B4-BE49-F238E27FC236}">
                      <a16:creationId xmlns:a16="http://schemas.microsoft.com/office/drawing/2014/main" id="{620C4A36-5F8E-078C-0850-AFD7C48947CA}"/>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77" name="Google Shape;9357;p45">
                  <a:extLst>
                    <a:ext uri="{FF2B5EF4-FFF2-40B4-BE49-F238E27FC236}">
                      <a16:creationId xmlns:a16="http://schemas.microsoft.com/office/drawing/2014/main" id="{C1048FB5-06F3-40D3-1FD6-1B2C90A0AD68}"/>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02" name="Google Shape;9358;p45">
                <a:extLst>
                  <a:ext uri="{FF2B5EF4-FFF2-40B4-BE49-F238E27FC236}">
                    <a16:creationId xmlns:a16="http://schemas.microsoft.com/office/drawing/2014/main" id="{A8A58789-A831-909A-A24E-C16E67DA203A}"/>
                  </a:ext>
                </a:extLst>
              </p:cNvPr>
              <p:cNvSpPr/>
              <p:nvPr/>
            </p:nvSpPr>
            <p:spPr>
              <a:xfrm>
                <a:off x="10935716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03" name="Google Shape;9359;p45">
                <a:extLst>
                  <a:ext uri="{FF2B5EF4-FFF2-40B4-BE49-F238E27FC236}">
                    <a16:creationId xmlns:a16="http://schemas.microsoft.com/office/drawing/2014/main" id="{99386A88-F807-B891-536A-50070C3C50AE}"/>
                  </a:ext>
                </a:extLst>
              </p:cNvPr>
              <p:cNvGrpSpPr/>
              <p:nvPr/>
            </p:nvGrpSpPr>
            <p:grpSpPr>
              <a:xfrm>
                <a:off x="109357160" y="108840663"/>
                <a:ext cx="75127" cy="51682"/>
                <a:chOff x="109807194" y="110081764"/>
                <a:chExt cx="141684" cy="90634"/>
              </a:xfrm>
            </p:grpSpPr>
            <p:sp>
              <p:nvSpPr>
                <p:cNvPr id="9660" name="Google Shape;9360;p45">
                  <a:extLst>
                    <a:ext uri="{FF2B5EF4-FFF2-40B4-BE49-F238E27FC236}">
                      <a16:creationId xmlns:a16="http://schemas.microsoft.com/office/drawing/2014/main" id="{B9E1433C-B642-C00E-168D-9ABCBB677D83}"/>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61" name="Google Shape;9361;p45">
                  <a:extLst>
                    <a:ext uri="{FF2B5EF4-FFF2-40B4-BE49-F238E27FC236}">
                      <a16:creationId xmlns:a16="http://schemas.microsoft.com/office/drawing/2014/main" id="{1327916F-16A7-DDEB-86F4-275B0DCC2786}"/>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62" name="Google Shape;9362;p45">
                  <a:extLst>
                    <a:ext uri="{FF2B5EF4-FFF2-40B4-BE49-F238E27FC236}">
                      <a16:creationId xmlns:a16="http://schemas.microsoft.com/office/drawing/2014/main" id="{DE2C1CB5-94C0-647C-7B54-002CC3BE5B08}"/>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63" name="Google Shape;9363;p45">
                  <a:extLst>
                    <a:ext uri="{FF2B5EF4-FFF2-40B4-BE49-F238E27FC236}">
                      <a16:creationId xmlns:a16="http://schemas.microsoft.com/office/drawing/2014/main" id="{42F70297-478D-9461-6AE1-0F2ED2DF9EB7}"/>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64" name="Google Shape;9364;p45">
                  <a:extLst>
                    <a:ext uri="{FF2B5EF4-FFF2-40B4-BE49-F238E27FC236}">
                      <a16:creationId xmlns:a16="http://schemas.microsoft.com/office/drawing/2014/main" id="{7C833B50-6447-1146-43AE-F5DC72EC3352}"/>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65" name="Google Shape;9365;p45">
                  <a:extLst>
                    <a:ext uri="{FF2B5EF4-FFF2-40B4-BE49-F238E27FC236}">
                      <a16:creationId xmlns:a16="http://schemas.microsoft.com/office/drawing/2014/main" id="{7EFB3F82-24A8-75DA-6CE2-73ECF5ABC5AD}"/>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66" name="Google Shape;9366;p45">
                  <a:extLst>
                    <a:ext uri="{FF2B5EF4-FFF2-40B4-BE49-F238E27FC236}">
                      <a16:creationId xmlns:a16="http://schemas.microsoft.com/office/drawing/2014/main" id="{6F3C5E9C-4AAD-B4E8-5EB2-6D9D37BB1D0B}"/>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67" name="Google Shape;9367;p45">
                  <a:extLst>
                    <a:ext uri="{FF2B5EF4-FFF2-40B4-BE49-F238E27FC236}">
                      <a16:creationId xmlns:a16="http://schemas.microsoft.com/office/drawing/2014/main" id="{E122D293-26A4-EB7B-47A6-97AE045B50C9}"/>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68" name="Google Shape;9368;p45">
                  <a:extLst>
                    <a:ext uri="{FF2B5EF4-FFF2-40B4-BE49-F238E27FC236}">
                      <a16:creationId xmlns:a16="http://schemas.microsoft.com/office/drawing/2014/main" id="{51E2A841-1B4B-8EB4-0B28-B9D5DC25CD6A}"/>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04" name="Google Shape;9369;p45">
                <a:extLst>
                  <a:ext uri="{FF2B5EF4-FFF2-40B4-BE49-F238E27FC236}">
                    <a16:creationId xmlns:a16="http://schemas.microsoft.com/office/drawing/2014/main" id="{AC5772CB-7049-5730-D86D-50F87A645818}"/>
                  </a:ext>
                </a:extLst>
              </p:cNvPr>
              <p:cNvSpPr/>
              <p:nvPr/>
            </p:nvSpPr>
            <p:spPr>
              <a:xfrm>
                <a:off x="10930421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05" name="Google Shape;9370;p45">
                <a:extLst>
                  <a:ext uri="{FF2B5EF4-FFF2-40B4-BE49-F238E27FC236}">
                    <a16:creationId xmlns:a16="http://schemas.microsoft.com/office/drawing/2014/main" id="{8B811E08-6426-E6AE-15E8-67930AC8BAB6}"/>
                  </a:ext>
                </a:extLst>
              </p:cNvPr>
              <p:cNvCxnSpPr/>
              <p:nvPr/>
            </p:nvCxnSpPr>
            <p:spPr>
              <a:xfrm>
                <a:off x="10921712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306" name="Google Shape;9371;p45">
                <a:extLst>
                  <a:ext uri="{FF2B5EF4-FFF2-40B4-BE49-F238E27FC236}">
                    <a16:creationId xmlns:a16="http://schemas.microsoft.com/office/drawing/2014/main" id="{83B363C2-6744-F1CE-64A2-8CFBC2808FB6}"/>
                  </a:ext>
                </a:extLst>
              </p:cNvPr>
              <p:cNvCxnSpPr/>
              <p:nvPr/>
            </p:nvCxnSpPr>
            <p:spPr>
              <a:xfrm>
                <a:off x="10922025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307" name="Google Shape;9372;p45">
                <a:extLst>
                  <a:ext uri="{FF2B5EF4-FFF2-40B4-BE49-F238E27FC236}">
                    <a16:creationId xmlns:a16="http://schemas.microsoft.com/office/drawing/2014/main" id="{367C07EC-CCF0-3331-F490-D57E2ACAD76A}"/>
                  </a:ext>
                </a:extLst>
              </p:cNvPr>
              <p:cNvCxnSpPr/>
              <p:nvPr/>
            </p:nvCxnSpPr>
            <p:spPr>
              <a:xfrm>
                <a:off x="10932126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08" name="Google Shape;9373;p45">
                <a:extLst>
                  <a:ext uri="{FF2B5EF4-FFF2-40B4-BE49-F238E27FC236}">
                    <a16:creationId xmlns:a16="http://schemas.microsoft.com/office/drawing/2014/main" id="{45583F67-4485-2AD8-FC5E-835D921F916B}"/>
                  </a:ext>
                </a:extLst>
              </p:cNvPr>
              <p:cNvCxnSpPr/>
              <p:nvPr/>
            </p:nvCxnSpPr>
            <p:spPr>
              <a:xfrm>
                <a:off x="10924284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09" name="Google Shape;9374;p45">
                <a:extLst>
                  <a:ext uri="{FF2B5EF4-FFF2-40B4-BE49-F238E27FC236}">
                    <a16:creationId xmlns:a16="http://schemas.microsoft.com/office/drawing/2014/main" id="{4826A5A6-06B3-9BFC-58D9-E5DE9C2C2A8D}"/>
                  </a:ext>
                </a:extLst>
              </p:cNvPr>
              <p:cNvCxnSpPr/>
              <p:nvPr/>
            </p:nvCxnSpPr>
            <p:spPr>
              <a:xfrm>
                <a:off x="10940890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10" name="Google Shape;9375;p45">
                <a:extLst>
                  <a:ext uri="{FF2B5EF4-FFF2-40B4-BE49-F238E27FC236}">
                    <a16:creationId xmlns:a16="http://schemas.microsoft.com/office/drawing/2014/main" id="{6EBC0658-4CE7-3436-B067-0D6E16112D32}"/>
                  </a:ext>
                </a:extLst>
              </p:cNvPr>
              <p:cNvSpPr/>
              <p:nvPr/>
            </p:nvSpPr>
            <p:spPr>
              <a:xfrm rot="-5400000">
                <a:off x="10955292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11" name="Google Shape;9376;p45">
                <a:extLst>
                  <a:ext uri="{FF2B5EF4-FFF2-40B4-BE49-F238E27FC236}">
                    <a16:creationId xmlns:a16="http://schemas.microsoft.com/office/drawing/2014/main" id="{02484F45-D0F2-3AB4-4FA6-D0C31432F14F}"/>
                  </a:ext>
                </a:extLst>
              </p:cNvPr>
              <p:cNvSpPr/>
              <p:nvPr/>
            </p:nvSpPr>
            <p:spPr>
              <a:xfrm>
                <a:off x="10951977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12" name="Google Shape;9377;p45">
                <a:extLst>
                  <a:ext uri="{FF2B5EF4-FFF2-40B4-BE49-F238E27FC236}">
                    <a16:creationId xmlns:a16="http://schemas.microsoft.com/office/drawing/2014/main" id="{7CEEE37B-8343-7B21-A0DC-3D8192E3795C}"/>
                  </a:ext>
                </a:extLst>
              </p:cNvPr>
              <p:cNvSpPr/>
              <p:nvPr/>
            </p:nvSpPr>
            <p:spPr>
              <a:xfrm>
                <a:off x="10952027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13" name="Google Shape;9378;p45">
                <a:extLst>
                  <a:ext uri="{FF2B5EF4-FFF2-40B4-BE49-F238E27FC236}">
                    <a16:creationId xmlns:a16="http://schemas.microsoft.com/office/drawing/2014/main" id="{754E2C4F-3685-4893-57F4-116362E3BDAA}"/>
                  </a:ext>
                </a:extLst>
              </p:cNvPr>
              <p:cNvGrpSpPr/>
              <p:nvPr/>
            </p:nvGrpSpPr>
            <p:grpSpPr>
              <a:xfrm>
                <a:off x="109520277" y="108840663"/>
                <a:ext cx="75127" cy="51682"/>
                <a:chOff x="109544032" y="110081764"/>
                <a:chExt cx="141684" cy="90634"/>
              </a:xfrm>
            </p:grpSpPr>
            <p:sp>
              <p:nvSpPr>
                <p:cNvPr id="9651" name="Google Shape;9379;p45">
                  <a:extLst>
                    <a:ext uri="{FF2B5EF4-FFF2-40B4-BE49-F238E27FC236}">
                      <a16:creationId xmlns:a16="http://schemas.microsoft.com/office/drawing/2014/main" id="{E4844DB6-C307-497C-44D1-B5FC28291DC9}"/>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52" name="Google Shape;9380;p45">
                  <a:extLst>
                    <a:ext uri="{FF2B5EF4-FFF2-40B4-BE49-F238E27FC236}">
                      <a16:creationId xmlns:a16="http://schemas.microsoft.com/office/drawing/2014/main" id="{EBA552C5-466E-36C1-9245-8026B43A9D00}"/>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53" name="Google Shape;9381;p45">
                  <a:extLst>
                    <a:ext uri="{FF2B5EF4-FFF2-40B4-BE49-F238E27FC236}">
                      <a16:creationId xmlns:a16="http://schemas.microsoft.com/office/drawing/2014/main" id="{5C5BEA92-79A6-10AD-24EB-8F785EE6C389}"/>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54" name="Google Shape;9382;p45">
                  <a:extLst>
                    <a:ext uri="{FF2B5EF4-FFF2-40B4-BE49-F238E27FC236}">
                      <a16:creationId xmlns:a16="http://schemas.microsoft.com/office/drawing/2014/main" id="{3A9C74A5-C0C7-9314-2603-88CF4AFE0CD0}"/>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55" name="Google Shape;9383;p45">
                  <a:extLst>
                    <a:ext uri="{FF2B5EF4-FFF2-40B4-BE49-F238E27FC236}">
                      <a16:creationId xmlns:a16="http://schemas.microsoft.com/office/drawing/2014/main" id="{8A23F229-4C02-26B5-873E-81B28C49F4E9}"/>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56" name="Google Shape;9384;p45">
                  <a:extLst>
                    <a:ext uri="{FF2B5EF4-FFF2-40B4-BE49-F238E27FC236}">
                      <a16:creationId xmlns:a16="http://schemas.microsoft.com/office/drawing/2014/main" id="{8EDBB1A5-A5D2-7F04-F104-40C484901FE5}"/>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57" name="Google Shape;9385;p45">
                  <a:extLst>
                    <a:ext uri="{FF2B5EF4-FFF2-40B4-BE49-F238E27FC236}">
                      <a16:creationId xmlns:a16="http://schemas.microsoft.com/office/drawing/2014/main" id="{FD67D0CF-849A-9055-BE83-A19996227F6D}"/>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58" name="Google Shape;9386;p45">
                  <a:extLst>
                    <a:ext uri="{FF2B5EF4-FFF2-40B4-BE49-F238E27FC236}">
                      <a16:creationId xmlns:a16="http://schemas.microsoft.com/office/drawing/2014/main" id="{E505603D-74CF-551B-7B27-937B00AA93CA}"/>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59" name="Google Shape;9387;p45">
                  <a:extLst>
                    <a:ext uri="{FF2B5EF4-FFF2-40B4-BE49-F238E27FC236}">
                      <a16:creationId xmlns:a16="http://schemas.microsoft.com/office/drawing/2014/main" id="{C5FD8523-F573-0451-DA68-9F5077ED9840}"/>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14" name="Google Shape;9388;p45">
                <a:extLst>
                  <a:ext uri="{FF2B5EF4-FFF2-40B4-BE49-F238E27FC236}">
                    <a16:creationId xmlns:a16="http://schemas.microsoft.com/office/drawing/2014/main" id="{E9528D7F-67A5-A92A-6142-4D342BBCADCF}"/>
                  </a:ext>
                </a:extLst>
              </p:cNvPr>
              <p:cNvSpPr/>
              <p:nvPr/>
            </p:nvSpPr>
            <p:spPr>
              <a:xfrm>
                <a:off x="10965981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15" name="Google Shape;9389;p45">
                <a:extLst>
                  <a:ext uri="{FF2B5EF4-FFF2-40B4-BE49-F238E27FC236}">
                    <a16:creationId xmlns:a16="http://schemas.microsoft.com/office/drawing/2014/main" id="{BDF7748D-B104-FCDA-A868-6709872E8808}"/>
                  </a:ext>
                </a:extLst>
              </p:cNvPr>
              <p:cNvGrpSpPr/>
              <p:nvPr/>
            </p:nvGrpSpPr>
            <p:grpSpPr>
              <a:xfrm>
                <a:off x="109659817" y="108840663"/>
                <a:ext cx="75127" cy="51682"/>
                <a:chOff x="109807194" y="110081764"/>
                <a:chExt cx="141684" cy="90634"/>
              </a:xfrm>
            </p:grpSpPr>
            <p:sp>
              <p:nvSpPr>
                <p:cNvPr id="9642" name="Google Shape;9390;p45">
                  <a:extLst>
                    <a:ext uri="{FF2B5EF4-FFF2-40B4-BE49-F238E27FC236}">
                      <a16:creationId xmlns:a16="http://schemas.microsoft.com/office/drawing/2014/main" id="{21073AD8-C20D-FB71-9861-23955C30FF71}"/>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43" name="Google Shape;9391;p45">
                  <a:extLst>
                    <a:ext uri="{FF2B5EF4-FFF2-40B4-BE49-F238E27FC236}">
                      <a16:creationId xmlns:a16="http://schemas.microsoft.com/office/drawing/2014/main" id="{909FB70C-4636-CC62-6C33-0859930F5CCF}"/>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4" name="Google Shape;9392;p45">
                  <a:extLst>
                    <a:ext uri="{FF2B5EF4-FFF2-40B4-BE49-F238E27FC236}">
                      <a16:creationId xmlns:a16="http://schemas.microsoft.com/office/drawing/2014/main" id="{EE3680EC-C8BE-CE02-1136-022E34C74550}"/>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5" name="Google Shape;9393;p45">
                  <a:extLst>
                    <a:ext uri="{FF2B5EF4-FFF2-40B4-BE49-F238E27FC236}">
                      <a16:creationId xmlns:a16="http://schemas.microsoft.com/office/drawing/2014/main" id="{E710C61C-B3E8-BED7-DE49-BA381DAEC3FC}"/>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46" name="Google Shape;9394;p45">
                  <a:extLst>
                    <a:ext uri="{FF2B5EF4-FFF2-40B4-BE49-F238E27FC236}">
                      <a16:creationId xmlns:a16="http://schemas.microsoft.com/office/drawing/2014/main" id="{5ED3449C-215F-D575-6006-E4AD8903325D}"/>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7" name="Google Shape;9395;p45">
                  <a:extLst>
                    <a:ext uri="{FF2B5EF4-FFF2-40B4-BE49-F238E27FC236}">
                      <a16:creationId xmlns:a16="http://schemas.microsoft.com/office/drawing/2014/main" id="{A80A82BD-B66A-9775-C57D-01EC21D64DCE}"/>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8" name="Google Shape;9396;p45">
                  <a:extLst>
                    <a:ext uri="{FF2B5EF4-FFF2-40B4-BE49-F238E27FC236}">
                      <a16:creationId xmlns:a16="http://schemas.microsoft.com/office/drawing/2014/main" id="{B3DFF996-ACDA-3C34-595E-16CFDA21D051}"/>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9" name="Google Shape;9397;p45">
                  <a:extLst>
                    <a:ext uri="{FF2B5EF4-FFF2-40B4-BE49-F238E27FC236}">
                      <a16:creationId xmlns:a16="http://schemas.microsoft.com/office/drawing/2014/main" id="{7EE7B755-6EA8-8241-6778-8F957C77D37B}"/>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50" name="Google Shape;9398;p45">
                  <a:extLst>
                    <a:ext uri="{FF2B5EF4-FFF2-40B4-BE49-F238E27FC236}">
                      <a16:creationId xmlns:a16="http://schemas.microsoft.com/office/drawing/2014/main" id="{4FFAE804-F867-732D-B83D-4C7207106C4E}"/>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16" name="Google Shape;9399;p45">
                <a:extLst>
                  <a:ext uri="{FF2B5EF4-FFF2-40B4-BE49-F238E27FC236}">
                    <a16:creationId xmlns:a16="http://schemas.microsoft.com/office/drawing/2014/main" id="{0E01D8B3-F0AF-7826-7A75-8745BA262401}"/>
                  </a:ext>
                </a:extLst>
              </p:cNvPr>
              <p:cNvSpPr/>
              <p:nvPr/>
            </p:nvSpPr>
            <p:spPr>
              <a:xfrm>
                <a:off x="10960687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17" name="Google Shape;9400;p45">
                <a:extLst>
                  <a:ext uri="{FF2B5EF4-FFF2-40B4-BE49-F238E27FC236}">
                    <a16:creationId xmlns:a16="http://schemas.microsoft.com/office/drawing/2014/main" id="{6288F276-79EC-2870-E848-ED6C61C6770A}"/>
                  </a:ext>
                </a:extLst>
              </p:cNvPr>
              <p:cNvCxnSpPr/>
              <p:nvPr/>
            </p:nvCxnSpPr>
            <p:spPr>
              <a:xfrm>
                <a:off x="10951977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318" name="Google Shape;9401;p45">
                <a:extLst>
                  <a:ext uri="{FF2B5EF4-FFF2-40B4-BE49-F238E27FC236}">
                    <a16:creationId xmlns:a16="http://schemas.microsoft.com/office/drawing/2014/main" id="{7B1528A2-3856-19EF-7160-ED4595341FA2}"/>
                  </a:ext>
                </a:extLst>
              </p:cNvPr>
              <p:cNvCxnSpPr/>
              <p:nvPr/>
            </p:nvCxnSpPr>
            <p:spPr>
              <a:xfrm>
                <a:off x="10952290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319" name="Google Shape;9402;p45">
                <a:extLst>
                  <a:ext uri="{FF2B5EF4-FFF2-40B4-BE49-F238E27FC236}">
                    <a16:creationId xmlns:a16="http://schemas.microsoft.com/office/drawing/2014/main" id="{949C41F2-CA52-E67C-5F04-A4A1E9D083EE}"/>
                  </a:ext>
                </a:extLst>
              </p:cNvPr>
              <p:cNvCxnSpPr/>
              <p:nvPr/>
            </p:nvCxnSpPr>
            <p:spPr>
              <a:xfrm>
                <a:off x="10962391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20" name="Google Shape;9403;p45">
                <a:extLst>
                  <a:ext uri="{FF2B5EF4-FFF2-40B4-BE49-F238E27FC236}">
                    <a16:creationId xmlns:a16="http://schemas.microsoft.com/office/drawing/2014/main" id="{417827B5-0913-55FE-04DE-54B92B411054}"/>
                  </a:ext>
                </a:extLst>
              </p:cNvPr>
              <p:cNvCxnSpPr/>
              <p:nvPr/>
            </p:nvCxnSpPr>
            <p:spPr>
              <a:xfrm>
                <a:off x="10954550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21" name="Google Shape;9404;p45">
                <a:extLst>
                  <a:ext uri="{FF2B5EF4-FFF2-40B4-BE49-F238E27FC236}">
                    <a16:creationId xmlns:a16="http://schemas.microsoft.com/office/drawing/2014/main" id="{4C6A30BA-6C35-4AF9-6489-4EF951856122}"/>
                  </a:ext>
                </a:extLst>
              </p:cNvPr>
              <p:cNvCxnSpPr/>
              <p:nvPr/>
            </p:nvCxnSpPr>
            <p:spPr>
              <a:xfrm>
                <a:off x="10971155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22" name="Google Shape;9405;p45">
                <a:extLst>
                  <a:ext uri="{FF2B5EF4-FFF2-40B4-BE49-F238E27FC236}">
                    <a16:creationId xmlns:a16="http://schemas.microsoft.com/office/drawing/2014/main" id="{C0A19B7E-2114-308F-A04A-406D7F78DE6A}"/>
                  </a:ext>
                </a:extLst>
              </p:cNvPr>
              <p:cNvSpPr/>
              <p:nvPr/>
            </p:nvSpPr>
            <p:spPr>
              <a:xfrm>
                <a:off x="11002618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23" name="Google Shape;9406;p45">
                <a:extLst>
                  <a:ext uri="{FF2B5EF4-FFF2-40B4-BE49-F238E27FC236}">
                    <a16:creationId xmlns:a16="http://schemas.microsoft.com/office/drawing/2014/main" id="{BA6C4CCF-71BE-31F0-EBF8-0658EE1DC9D4}"/>
                  </a:ext>
                </a:extLst>
              </p:cNvPr>
              <p:cNvCxnSpPr/>
              <p:nvPr/>
            </p:nvCxnSpPr>
            <p:spPr>
              <a:xfrm rot="10800000">
                <a:off x="11002871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324" name="Google Shape;9407;p45">
                <a:extLst>
                  <a:ext uri="{FF2B5EF4-FFF2-40B4-BE49-F238E27FC236}">
                    <a16:creationId xmlns:a16="http://schemas.microsoft.com/office/drawing/2014/main" id="{9163FA4D-3A2C-A52B-36DA-66F26F1C9043}"/>
                  </a:ext>
                </a:extLst>
              </p:cNvPr>
              <p:cNvCxnSpPr/>
              <p:nvPr/>
            </p:nvCxnSpPr>
            <p:spPr>
              <a:xfrm>
                <a:off x="11003200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25" name="Google Shape;9408;p45">
                <a:extLst>
                  <a:ext uri="{FF2B5EF4-FFF2-40B4-BE49-F238E27FC236}">
                    <a16:creationId xmlns:a16="http://schemas.microsoft.com/office/drawing/2014/main" id="{372DF3F5-739B-3760-0E20-3DA706A33EEB}"/>
                  </a:ext>
                </a:extLst>
              </p:cNvPr>
              <p:cNvCxnSpPr/>
              <p:nvPr/>
            </p:nvCxnSpPr>
            <p:spPr>
              <a:xfrm>
                <a:off x="11004411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26" name="Google Shape;9409;p45">
                <a:extLst>
                  <a:ext uri="{FF2B5EF4-FFF2-40B4-BE49-F238E27FC236}">
                    <a16:creationId xmlns:a16="http://schemas.microsoft.com/office/drawing/2014/main" id="{1C3B342F-A48D-6F4D-12A9-2616F975A15E}"/>
                  </a:ext>
                </a:extLst>
              </p:cNvPr>
              <p:cNvSpPr/>
              <p:nvPr/>
            </p:nvSpPr>
            <p:spPr>
              <a:xfrm rot="-5400000">
                <a:off x="10981274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27" name="Google Shape;9410;p45">
                <a:extLst>
                  <a:ext uri="{FF2B5EF4-FFF2-40B4-BE49-F238E27FC236}">
                    <a16:creationId xmlns:a16="http://schemas.microsoft.com/office/drawing/2014/main" id="{0390872F-1F3C-2DD3-A779-FCA18865CBFB}"/>
                  </a:ext>
                </a:extLst>
              </p:cNvPr>
              <p:cNvSpPr/>
              <p:nvPr/>
            </p:nvSpPr>
            <p:spPr>
              <a:xfrm>
                <a:off x="10977958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28" name="Google Shape;9411;p45">
                <a:extLst>
                  <a:ext uri="{FF2B5EF4-FFF2-40B4-BE49-F238E27FC236}">
                    <a16:creationId xmlns:a16="http://schemas.microsoft.com/office/drawing/2014/main" id="{8C7D6F53-BE60-A5D7-605F-3919F88E7C40}"/>
                  </a:ext>
                </a:extLst>
              </p:cNvPr>
              <p:cNvSpPr/>
              <p:nvPr/>
            </p:nvSpPr>
            <p:spPr>
              <a:xfrm>
                <a:off x="10978009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29" name="Google Shape;9412;p45">
                <a:extLst>
                  <a:ext uri="{FF2B5EF4-FFF2-40B4-BE49-F238E27FC236}">
                    <a16:creationId xmlns:a16="http://schemas.microsoft.com/office/drawing/2014/main" id="{922E4354-319E-F220-B71B-F15CD89BF9C0}"/>
                  </a:ext>
                </a:extLst>
              </p:cNvPr>
              <p:cNvGrpSpPr/>
              <p:nvPr/>
            </p:nvGrpSpPr>
            <p:grpSpPr>
              <a:xfrm>
                <a:off x="109780090" y="108840663"/>
                <a:ext cx="75127" cy="51682"/>
                <a:chOff x="109544032" y="110081764"/>
                <a:chExt cx="141684" cy="90634"/>
              </a:xfrm>
            </p:grpSpPr>
            <p:sp>
              <p:nvSpPr>
                <p:cNvPr id="9633" name="Google Shape;9413;p45">
                  <a:extLst>
                    <a:ext uri="{FF2B5EF4-FFF2-40B4-BE49-F238E27FC236}">
                      <a16:creationId xmlns:a16="http://schemas.microsoft.com/office/drawing/2014/main" id="{3CA6EB7A-B9BC-2BD9-9F0F-B7E7624C391B}"/>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34" name="Google Shape;9414;p45">
                  <a:extLst>
                    <a:ext uri="{FF2B5EF4-FFF2-40B4-BE49-F238E27FC236}">
                      <a16:creationId xmlns:a16="http://schemas.microsoft.com/office/drawing/2014/main" id="{2E36794F-CB1D-FB9C-9A18-0A360A62A21D}"/>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35" name="Google Shape;9415;p45">
                  <a:extLst>
                    <a:ext uri="{FF2B5EF4-FFF2-40B4-BE49-F238E27FC236}">
                      <a16:creationId xmlns:a16="http://schemas.microsoft.com/office/drawing/2014/main" id="{EEDFE963-6CCC-6089-C3EE-42836279FCB8}"/>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36" name="Google Shape;9416;p45">
                  <a:extLst>
                    <a:ext uri="{FF2B5EF4-FFF2-40B4-BE49-F238E27FC236}">
                      <a16:creationId xmlns:a16="http://schemas.microsoft.com/office/drawing/2014/main" id="{1804F260-6712-ECB4-EBD6-6F7C8E59EA98}"/>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37" name="Google Shape;9417;p45">
                  <a:extLst>
                    <a:ext uri="{FF2B5EF4-FFF2-40B4-BE49-F238E27FC236}">
                      <a16:creationId xmlns:a16="http://schemas.microsoft.com/office/drawing/2014/main" id="{FF0CA22C-361D-80A3-B66D-AD06E2576485}"/>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38" name="Google Shape;9418;p45">
                  <a:extLst>
                    <a:ext uri="{FF2B5EF4-FFF2-40B4-BE49-F238E27FC236}">
                      <a16:creationId xmlns:a16="http://schemas.microsoft.com/office/drawing/2014/main" id="{57F7A7E8-FFD6-77EA-21EF-95FD88E2174F}"/>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39" name="Google Shape;9419;p45">
                  <a:extLst>
                    <a:ext uri="{FF2B5EF4-FFF2-40B4-BE49-F238E27FC236}">
                      <a16:creationId xmlns:a16="http://schemas.microsoft.com/office/drawing/2014/main" id="{E35FF241-2283-B43B-33AE-3966012EF52D}"/>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0" name="Google Shape;9420;p45">
                  <a:extLst>
                    <a:ext uri="{FF2B5EF4-FFF2-40B4-BE49-F238E27FC236}">
                      <a16:creationId xmlns:a16="http://schemas.microsoft.com/office/drawing/2014/main" id="{64737471-CF35-B720-1249-52AAF8FE4EF9}"/>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41" name="Google Shape;9421;p45">
                  <a:extLst>
                    <a:ext uri="{FF2B5EF4-FFF2-40B4-BE49-F238E27FC236}">
                      <a16:creationId xmlns:a16="http://schemas.microsoft.com/office/drawing/2014/main" id="{13707551-03AD-0C6B-8C14-FAC5A02131C1}"/>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30" name="Google Shape;9422;p45">
                <a:extLst>
                  <a:ext uri="{FF2B5EF4-FFF2-40B4-BE49-F238E27FC236}">
                    <a16:creationId xmlns:a16="http://schemas.microsoft.com/office/drawing/2014/main" id="{A59E6FEC-100A-614E-9FC0-1F9A0999107A}"/>
                  </a:ext>
                </a:extLst>
              </p:cNvPr>
              <p:cNvSpPr/>
              <p:nvPr/>
            </p:nvSpPr>
            <p:spPr>
              <a:xfrm>
                <a:off x="10991962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31" name="Google Shape;9423;p45">
                <a:extLst>
                  <a:ext uri="{FF2B5EF4-FFF2-40B4-BE49-F238E27FC236}">
                    <a16:creationId xmlns:a16="http://schemas.microsoft.com/office/drawing/2014/main" id="{DC5B931D-8DCD-7FE9-B606-37A8C0C438F9}"/>
                  </a:ext>
                </a:extLst>
              </p:cNvPr>
              <p:cNvGrpSpPr/>
              <p:nvPr/>
            </p:nvGrpSpPr>
            <p:grpSpPr>
              <a:xfrm>
                <a:off x="109919629" y="108840663"/>
                <a:ext cx="75127" cy="51682"/>
                <a:chOff x="109807194" y="110081764"/>
                <a:chExt cx="141684" cy="90634"/>
              </a:xfrm>
            </p:grpSpPr>
            <p:sp>
              <p:nvSpPr>
                <p:cNvPr id="9624" name="Google Shape;9424;p45">
                  <a:extLst>
                    <a:ext uri="{FF2B5EF4-FFF2-40B4-BE49-F238E27FC236}">
                      <a16:creationId xmlns:a16="http://schemas.microsoft.com/office/drawing/2014/main" id="{429A78D9-3BD0-5A58-AF24-217B7C9B61F5}"/>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25" name="Google Shape;9425;p45">
                  <a:extLst>
                    <a:ext uri="{FF2B5EF4-FFF2-40B4-BE49-F238E27FC236}">
                      <a16:creationId xmlns:a16="http://schemas.microsoft.com/office/drawing/2014/main" id="{6EBE67CA-6238-A44F-1222-4F9317717F08}"/>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26" name="Google Shape;9426;p45">
                  <a:extLst>
                    <a:ext uri="{FF2B5EF4-FFF2-40B4-BE49-F238E27FC236}">
                      <a16:creationId xmlns:a16="http://schemas.microsoft.com/office/drawing/2014/main" id="{8B922CD0-7D8B-4054-1C0F-30566D3F144D}"/>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27" name="Google Shape;9427;p45">
                  <a:extLst>
                    <a:ext uri="{FF2B5EF4-FFF2-40B4-BE49-F238E27FC236}">
                      <a16:creationId xmlns:a16="http://schemas.microsoft.com/office/drawing/2014/main" id="{93F7C17C-8492-955E-B133-4F3A4D70C3DF}"/>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28" name="Google Shape;9428;p45">
                  <a:extLst>
                    <a:ext uri="{FF2B5EF4-FFF2-40B4-BE49-F238E27FC236}">
                      <a16:creationId xmlns:a16="http://schemas.microsoft.com/office/drawing/2014/main" id="{E8C4F784-079C-A191-F4E5-AF897246EDA4}"/>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29" name="Google Shape;9429;p45">
                  <a:extLst>
                    <a:ext uri="{FF2B5EF4-FFF2-40B4-BE49-F238E27FC236}">
                      <a16:creationId xmlns:a16="http://schemas.microsoft.com/office/drawing/2014/main" id="{11A030EF-A0FF-4744-3EC5-748770A6B889}"/>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30" name="Google Shape;9430;p45">
                  <a:extLst>
                    <a:ext uri="{FF2B5EF4-FFF2-40B4-BE49-F238E27FC236}">
                      <a16:creationId xmlns:a16="http://schemas.microsoft.com/office/drawing/2014/main" id="{B18C0FBE-8EA0-C679-C1A9-7C7B85A7FF39}"/>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31" name="Google Shape;9431;p45">
                  <a:extLst>
                    <a:ext uri="{FF2B5EF4-FFF2-40B4-BE49-F238E27FC236}">
                      <a16:creationId xmlns:a16="http://schemas.microsoft.com/office/drawing/2014/main" id="{B7BAFED8-10AA-14CB-0C33-04032819337B}"/>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32" name="Google Shape;9432;p45">
                  <a:extLst>
                    <a:ext uri="{FF2B5EF4-FFF2-40B4-BE49-F238E27FC236}">
                      <a16:creationId xmlns:a16="http://schemas.microsoft.com/office/drawing/2014/main" id="{724DF989-FEE7-C7EF-9C62-25BE5C8B6002}"/>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32" name="Google Shape;9433;p45">
                <a:extLst>
                  <a:ext uri="{FF2B5EF4-FFF2-40B4-BE49-F238E27FC236}">
                    <a16:creationId xmlns:a16="http://schemas.microsoft.com/office/drawing/2014/main" id="{9441A377-5273-D681-8767-514810406FB4}"/>
                  </a:ext>
                </a:extLst>
              </p:cNvPr>
              <p:cNvSpPr/>
              <p:nvPr/>
            </p:nvSpPr>
            <p:spPr>
              <a:xfrm>
                <a:off x="10986668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33" name="Google Shape;9434;p45">
                <a:extLst>
                  <a:ext uri="{FF2B5EF4-FFF2-40B4-BE49-F238E27FC236}">
                    <a16:creationId xmlns:a16="http://schemas.microsoft.com/office/drawing/2014/main" id="{F92A73C6-2E2A-C299-28CA-57423A0A1041}"/>
                  </a:ext>
                </a:extLst>
              </p:cNvPr>
              <p:cNvCxnSpPr/>
              <p:nvPr/>
            </p:nvCxnSpPr>
            <p:spPr>
              <a:xfrm>
                <a:off x="10977958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334" name="Google Shape;9435;p45">
                <a:extLst>
                  <a:ext uri="{FF2B5EF4-FFF2-40B4-BE49-F238E27FC236}">
                    <a16:creationId xmlns:a16="http://schemas.microsoft.com/office/drawing/2014/main" id="{4DD1DEF3-3F93-89A0-1B19-F375EC324C6C}"/>
                  </a:ext>
                </a:extLst>
              </p:cNvPr>
              <p:cNvCxnSpPr/>
              <p:nvPr/>
            </p:nvCxnSpPr>
            <p:spPr>
              <a:xfrm>
                <a:off x="10978271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335" name="Google Shape;9436;p45">
                <a:extLst>
                  <a:ext uri="{FF2B5EF4-FFF2-40B4-BE49-F238E27FC236}">
                    <a16:creationId xmlns:a16="http://schemas.microsoft.com/office/drawing/2014/main" id="{2FCDD733-0526-95C7-F456-F40CD5A8881D}"/>
                  </a:ext>
                </a:extLst>
              </p:cNvPr>
              <p:cNvCxnSpPr/>
              <p:nvPr/>
            </p:nvCxnSpPr>
            <p:spPr>
              <a:xfrm>
                <a:off x="10988373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36" name="Google Shape;9437;p45">
                <a:extLst>
                  <a:ext uri="{FF2B5EF4-FFF2-40B4-BE49-F238E27FC236}">
                    <a16:creationId xmlns:a16="http://schemas.microsoft.com/office/drawing/2014/main" id="{13C22125-A69F-27CA-5C25-6C233242E817}"/>
                  </a:ext>
                </a:extLst>
              </p:cNvPr>
              <p:cNvCxnSpPr/>
              <p:nvPr/>
            </p:nvCxnSpPr>
            <p:spPr>
              <a:xfrm>
                <a:off x="10980531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37" name="Google Shape;9438;p45">
                <a:extLst>
                  <a:ext uri="{FF2B5EF4-FFF2-40B4-BE49-F238E27FC236}">
                    <a16:creationId xmlns:a16="http://schemas.microsoft.com/office/drawing/2014/main" id="{AD35BE37-F118-A264-D09D-872278825CC9}"/>
                  </a:ext>
                </a:extLst>
              </p:cNvPr>
              <p:cNvCxnSpPr/>
              <p:nvPr/>
            </p:nvCxnSpPr>
            <p:spPr>
              <a:xfrm>
                <a:off x="10997137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38" name="Google Shape;9439;p45">
                <a:extLst>
                  <a:ext uri="{FF2B5EF4-FFF2-40B4-BE49-F238E27FC236}">
                    <a16:creationId xmlns:a16="http://schemas.microsoft.com/office/drawing/2014/main" id="{9FF1C62B-2759-B468-B38A-F42D2CF4DAFE}"/>
                  </a:ext>
                </a:extLst>
              </p:cNvPr>
              <p:cNvSpPr/>
              <p:nvPr/>
            </p:nvSpPr>
            <p:spPr>
              <a:xfrm rot="-5400000">
                <a:off x="11011539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39" name="Google Shape;9440;p45">
                <a:extLst>
                  <a:ext uri="{FF2B5EF4-FFF2-40B4-BE49-F238E27FC236}">
                    <a16:creationId xmlns:a16="http://schemas.microsoft.com/office/drawing/2014/main" id="{99AD9421-80CE-51E4-F3C8-B52A6FD2313D}"/>
                  </a:ext>
                </a:extLst>
              </p:cNvPr>
              <p:cNvSpPr/>
              <p:nvPr/>
            </p:nvSpPr>
            <p:spPr>
              <a:xfrm>
                <a:off x="11008224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40" name="Google Shape;9441;p45">
                <a:extLst>
                  <a:ext uri="{FF2B5EF4-FFF2-40B4-BE49-F238E27FC236}">
                    <a16:creationId xmlns:a16="http://schemas.microsoft.com/office/drawing/2014/main" id="{316A3987-9850-8711-C783-65FA782BAF49}"/>
                  </a:ext>
                </a:extLst>
              </p:cNvPr>
              <p:cNvSpPr/>
              <p:nvPr/>
            </p:nvSpPr>
            <p:spPr>
              <a:xfrm>
                <a:off x="11008274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41" name="Google Shape;9442;p45">
                <a:extLst>
                  <a:ext uri="{FF2B5EF4-FFF2-40B4-BE49-F238E27FC236}">
                    <a16:creationId xmlns:a16="http://schemas.microsoft.com/office/drawing/2014/main" id="{8EABEF05-8AC8-0EEF-506F-5B89A0AFF6C1}"/>
                  </a:ext>
                </a:extLst>
              </p:cNvPr>
              <p:cNvGrpSpPr/>
              <p:nvPr/>
            </p:nvGrpSpPr>
            <p:grpSpPr>
              <a:xfrm>
                <a:off x="110082746" y="108840663"/>
                <a:ext cx="75127" cy="51682"/>
                <a:chOff x="109544032" y="110081764"/>
                <a:chExt cx="141684" cy="90634"/>
              </a:xfrm>
            </p:grpSpPr>
            <p:sp>
              <p:nvSpPr>
                <p:cNvPr id="9615" name="Google Shape;9443;p45">
                  <a:extLst>
                    <a:ext uri="{FF2B5EF4-FFF2-40B4-BE49-F238E27FC236}">
                      <a16:creationId xmlns:a16="http://schemas.microsoft.com/office/drawing/2014/main" id="{2AEA9801-24B8-48FD-7595-053FA09145EF}"/>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16" name="Google Shape;9444;p45">
                  <a:extLst>
                    <a:ext uri="{FF2B5EF4-FFF2-40B4-BE49-F238E27FC236}">
                      <a16:creationId xmlns:a16="http://schemas.microsoft.com/office/drawing/2014/main" id="{94D5FC83-704D-45C5-944A-D038DE961034}"/>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7" name="Google Shape;9445;p45">
                  <a:extLst>
                    <a:ext uri="{FF2B5EF4-FFF2-40B4-BE49-F238E27FC236}">
                      <a16:creationId xmlns:a16="http://schemas.microsoft.com/office/drawing/2014/main" id="{4DE3498B-15A6-EC46-47D5-343F0D2B3409}"/>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8" name="Google Shape;9446;p45">
                  <a:extLst>
                    <a:ext uri="{FF2B5EF4-FFF2-40B4-BE49-F238E27FC236}">
                      <a16:creationId xmlns:a16="http://schemas.microsoft.com/office/drawing/2014/main" id="{40F50F6C-7627-B79F-1D34-DCCD8B15D6AF}"/>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19" name="Google Shape;9447;p45">
                  <a:extLst>
                    <a:ext uri="{FF2B5EF4-FFF2-40B4-BE49-F238E27FC236}">
                      <a16:creationId xmlns:a16="http://schemas.microsoft.com/office/drawing/2014/main" id="{B6D253FC-D42D-CA38-5BD6-383768AEC54A}"/>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20" name="Google Shape;9448;p45">
                  <a:extLst>
                    <a:ext uri="{FF2B5EF4-FFF2-40B4-BE49-F238E27FC236}">
                      <a16:creationId xmlns:a16="http://schemas.microsoft.com/office/drawing/2014/main" id="{DFEF5263-B3D1-D056-0D5D-52F8DD907D95}"/>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21" name="Google Shape;9449;p45">
                  <a:extLst>
                    <a:ext uri="{FF2B5EF4-FFF2-40B4-BE49-F238E27FC236}">
                      <a16:creationId xmlns:a16="http://schemas.microsoft.com/office/drawing/2014/main" id="{08C83060-97C3-6EBF-320A-3EBF5E9723B6}"/>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22" name="Google Shape;9450;p45">
                  <a:extLst>
                    <a:ext uri="{FF2B5EF4-FFF2-40B4-BE49-F238E27FC236}">
                      <a16:creationId xmlns:a16="http://schemas.microsoft.com/office/drawing/2014/main" id="{096AA90B-3E51-039B-AD48-2BFB40EE7AF8}"/>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23" name="Google Shape;9451;p45">
                  <a:extLst>
                    <a:ext uri="{FF2B5EF4-FFF2-40B4-BE49-F238E27FC236}">
                      <a16:creationId xmlns:a16="http://schemas.microsoft.com/office/drawing/2014/main" id="{17ACD8C1-C715-F422-72DF-9584351BDEFE}"/>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42" name="Google Shape;9452;p45">
                <a:extLst>
                  <a:ext uri="{FF2B5EF4-FFF2-40B4-BE49-F238E27FC236}">
                    <a16:creationId xmlns:a16="http://schemas.microsoft.com/office/drawing/2014/main" id="{607BCECE-8842-33B6-83EA-829225E043BC}"/>
                  </a:ext>
                </a:extLst>
              </p:cNvPr>
              <p:cNvSpPr/>
              <p:nvPr/>
            </p:nvSpPr>
            <p:spPr>
              <a:xfrm>
                <a:off x="11022228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43" name="Google Shape;9453;p45">
                <a:extLst>
                  <a:ext uri="{FF2B5EF4-FFF2-40B4-BE49-F238E27FC236}">
                    <a16:creationId xmlns:a16="http://schemas.microsoft.com/office/drawing/2014/main" id="{7D4304DB-7F0F-26C7-43E8-B77E9CAC67AF}"/>
                  </a:ext>
                </a:extLst>
              </p:cNvPr>
              <p:cNvGrpSpPr/>
              <p:nvPr/>
            </p:nvGrpSpPr>
            <p:grpSpPr>
              <a:xfrm>
                <a:off x="110222286" y="108840663"/>
                <a:ext cx="75127" cy="51682"/>
                <a:chOff x="109807194" y="110081764"/>
                <a:chExt cx="141684" cy="90634"/>
              </a:xfrm>
            </p:grpSpPr>
            <p:sp>
              <p:nvSpPr>
                <p:cNvPr id="9606" name="Google Shape;9454;p45">
                  <a:extLst>
                    <a:ext uri="{FF2B5EF4-FFF2-40B4-BE49-F238E27FC236}">
                      <a16:creationId xmlns:a16="http://schemas.microsoft.com/office/drawing/2014/main" id="{DE287B95-F2A9-26EC-2049-866C511F0E49}"/>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07" name="Google Shape;9455;p45">
                  <a:extLst>
                    <a:ext uri="{FF2B5EF4-FFF2-40B4-BE49-F238E27FC236}">
                      <a16:creationId xmlns:a16="http://schemas.microsoft.com/office/drawing/2014/main" id="{0302492A-FF47-D95B-C2DA-122CE886E65E}"/>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08" name="Google Shape;9456;p45">
                  <a:extLst>
                    <a:ext uri="{FF2B5EF4-FFF2-40B4-BE49-F238E27FC236}">
                      <a16:creationId xmlns:a16="http://schemas.microsoft.com/office/drawing/2014/main" id="{9C275812-6E18-5C51-31F5-C0CD84CAE226}"/>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09" name="Google Shape;9457;p45">
                  <a:extLst>
                    <a:ext uri="{FF2B5EF4-FFF2-40B4-BE49-F238E27FC236}">
                      <a16:creationId xmlns:a16="http://schemas.microsoft.com/office/drawing/2014/main" id="{6077B05E-F3E1-45E7-D0F4-FEF5E826085A}"/>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10" name="Google Shape;9458;p45">
                  <a:extLst>
                    <a:ext uri="{FF2B5EF4-FFF2-40B4-BE49-F238E27FC236}">
                      <a16:creationId xmlns:a16="http://schemas.microsoft.com/office/drawing/2014/main" id="{36766AEF-25E5-9071-F119-82B55BFD96DD}"/>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1" name="Google Shape;9459;p45">
                  <a:extLst>
                    <a:ext uri="{FF2B5EF4-FFF2-40B4-BE49-F238E27FC236}">
                      <a16:creationId xmlns:a16="http://schemas.microsoft.com/office/drawing/2014/main" id="{6F9B9821-B771-B0E2-96A5-456D44AF9BC6}"/>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2" name="Google Shape;9460;p45">
                  <a:extLst>
                    <a:ext uri="{FF2B5EF4-FFF2-40B4-BE49-F238E27FC236}">
                      <a16:creationId xmlns:a16="http://schemas.microsoft.com/office/drawing/2014/main" id="{02B22838-882F-230E-8B4B-6A4D576060E6}"/>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3" name="Google Shape;9461;p45">
                  <a:extLst>
                    <a:ext uri="{FF2B5EF4-FFF2-40B4-BE49-F238E27FC236}">
                      <a16:creationId xmlns:a16="http://schemas.microsoft.com/office/drawing/2014/main" id="{12101A5C-624D-B347-E12B-4155983DE55A}"/>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14" name="Google Shape;9462;p45">
                  <a:extLst>
                    <a:ext uri="{FF2B5EF4-FFF2-40B4-BE49-F238E27FC236}">
                      <a16:creationId xmlns:a16="http://schemas.microsoft.com/office/drawing/2014/main" id="{8B6A082B-4A36-6923-AC80-F189A5BE200E}"/>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44" name="Google Shape;9463;p45">
                <a:extLst>
                  <a:ext uri="{FF2B5EF4-FFF2-40B4-BE49-F238E27FC236}">
                    <a16:creationId xmlns:a16="http://schemas.microsoft.com/office/drawing/2014/main" id="{AD8DC7A5-E785-DE33-33B5-07305CB3BA9A}"/>
                  </a:ext>
                </a:extLst>
              </p:cNvPr>
              <p:cNvSpPr/>
              <p:nvPr/>
            </p:nvSpPr>
            <p:spPr>
              <a:xfrm>
                <a:off x="11016934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45" name="Google Shape;9464;p45">
                <a:extLst>
                  <a:ext uri="{FF2B5EF4-FFF2-40B4-BE49-F238E27FC236}">
                    <a16:creationId xmlns:a16="http://schemas.microsoft.com/office/drawing/2014/main" id="{F826F7D2-20C6-39BF-398A-45457BB56137}"/>
                  </a:ext>
                </a:extLst>
              </p:cNvPr>
              <p:cNvCxnSpPr/>
              <p:nvPr/>
            </p:nvCxnSpPr>
            <p:spPr>
              <a:xfrm>
                <a:off x="11008224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346" name="Google Shape;9465;p45">
                <a:extLst>
                  <a:ext uri="{FF2B5EF4-FFF2-40B4-BE49-F238E27FC236}">
                    <a16:creationId xmlns:a16="http://schemas.microsoft.com/office/drawing/2014/main" id="{03AE5001-23E9-5BA7-9A87-E22AD25E9A48}"/>
                  </a:ext>
                </a:extLst>
              </p:cNvPr>
              <p:cNvCxnSpPr/>
              <p:nvPr/>
            </p:nvCxnSpPr>
            <p:spPr>
              <a:xfrm>
                <a:off x="11008537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347" name="Google Shape;9466;p45">
                <a:extLst>
                  <a:ext uri="{FF2B5EF4-FFF2-40B4-BE49-F238E27FC236}">
                    <a16:creationId xmlns:a16="http://schemas.microsoft.com/office/drawing/2014/main" id="{ACE6C31B-31CB-BE17-36FC-C35B175A1548}"/>
                  </a:ext>
                </a:extLst>
              </p:cNvPr>
              <p:cNvCxnSpPr/>
              <p:nvPr/>
            </p:nvCxnSpPr>
            <p:spPr>
              <a:xfrm>
                <a:off x="11018638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48" name="Google Shape;9467;p45">
                <a:extLst>
                  <a:ext uri="{FF2B5EF4-FFF2-40B4-BE49-F238E27FC236}">
                    <a16:creationId xmlns:a16="http://schemas.microsoft.com/office/drawing/2014/main" id="{01944D41-CCEC-DBF8-B2C1-D1569F3755CD}"/>
                  </a:ext>
                </a:extLst>
              </p:cNvPr>
              <p:cNvCxnSpPr/>
              <p:nvPr/>
            </p:nvCxnSpPr>
            <p:spPr>
              <a:xfrm>
                <a:off x="11010797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49" name="Google Shape;9468;p45">
                <a:extLst>
                  <a:ext uri="{FF2B5EF4-FFF2-40B4-BE49-F238E27FC236}">
                    <a16:creationId xmlns:a16="http://schemas.microsoft.com/office/drawing/2014/main" id="{A010CBBD-075F-E231-D950-5F17F24B9551}"/>
                  </a:ext>
                </a:extLst>
              </p:cNvPr>
              <p:cNvCxnSpPr/>
              <p:nvPr/>
            </p:nvCxnSpPr>
            <p:spPr>
              <a:xfrm>
                <a:off x="110274028"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50" name="Google Shape;9469;p45">
                <a:extLst>
                  <a:ext uri="{FF2B5EF4-FFF2-40B4-BE49-F238E27FC236}">
                    <a16:creationId xmlns:a16="http://schemas.microsoft.com/office/drawing/2014/main" id="{629E9D3B-FCA7-E4CD-723D-4A5C1178D497}"/>
                  </a:ext>
                </a:extLst>
              </p:cNvPr>
              <p:cNvSpPr/>
              <p:nvPr/>
            </p:nvSpPr>
            <p:spPr>
              <a:xfrm>
                <a:off x="10832222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51" name="Google Shape;9470;p45">
                <a:extLst>
                  <a:ext uri="{FF2B5EF4-FFF2-40B4-BE49-F238E27FC236}">
                    <a16:creationId xmlns:a16="http://schemas.microsoft.com/office/drawing/2014/main" id="{CC4A9E0B-B0FE-5836-4E73-1F1D1A86DD0F}"/>
                  </a:ext>
                </a:extLst>
              </p:cNvPr>
              <p:cNvCxnSpPr/>
              <p:nvPr/>
            </p:nvCxnSpPr>
            <p:spPr>
              <a:xfrm rot="10800000">
                <a:off x="10832475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352" name="Google Shape;9471;p45">
                <a:extLst>
                  <a:ext uri="{FF2B5EF4-FFF2-40B4-BE49-F238E27FC236}">
                    <a16:creationId xmlns:a16="http://schemas.microsoft.com/office/drawing/2014/main" id="{6F808D99-F741-37FD-BCF6-44956F77C4DC}"/>
                  </a:ext>
                </a:extLst>
              </p:cNvPr>
              <p:cNvCxnSpPr/>
              <p:nvPr/>
            </p:nvCxnSpPr>
            <p:spPr>
              <a:xfrm>
                <a:off x="10832804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53" name="Google Shape;9472;p45">
                <a:extLst>
                  <a:ext uri="{FF2B5EF4-FFF2-40B4-BE49-F238E27FC236}">
                    <a16:creationId xmlns:a16="http://schemas.microsoft.com/office/drawing/2014/main" id="{E71A51D5-5A3C-DE74-D6FB-45790E6306C5}"/>
                  </a:ext>
                </a:extLst>
              </p:cNvPr>
              <p:cNvCxnSpPr/>
              <p:nvPr/>
            </p:nvCxnSpPr>
            <p:spPr>
              <a:xfrm>
                <a:off x="10834015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54" name="Google Shape;9473;p45">
                <a:extLst>
                  <a:ext uri="{FF2B5EF4-FFF2-40B4-BE49-F238E27FC236}">
                    <a16:creationId xmlns:a16="http://schemas.microsoft.com/office/drawing/2014/main" id="{7DBEBE86-1436-CAC8-2F26-8BF8274585FA}"/>
                  </a:ext>
                </a:extLst>
              </p:cNvPr>
              <p:cNvSpPr/>
              <p:nvPr/>
            </p:nvSpPr>
            <p:spPr>
              <a:xfrm rot="-5400000">
                <a:off x="10810878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55" name="Google Shape;9474;p45">
                <a:extLst>
                  <a:ext uri="{FF2B5EF4-FFF2-40B4-BE49-F238E27FC236}">
                    <a16:creationId xmlns:a16="http://schemas.microsoft.com/office/drawing/2014/main" id="{D28BA8CF-2596-BD18-E624-BBF4805AFC3A}"/>
                  </a:ext>
                </a:extLst>
              </p:cNvPr>
              <p:cNvSpPr/>
              <p:nvPr/>
            </p:nvSpPr>
            <p:spPr>
              <a:xfrm>
                <a:off x="10807563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56" name="Google Shape;9475;p45">
                <a:extLst>
                  <a:ext uri="{FF2B5EF4-FFF2-40B4-BE49-F238E27FC236}">
                    <a16:creationId xmlns:a16="http://schemas.microsoft.com/office/drawing/2014/main" id="{A9A622D1-28B2-EBAE-A575-4DE1AF2A235E}"/>
                  </a:ext>
                </a:extLst>
              </p:cNvPr>
              <p:cNvSpPr/>
              <p:nvPr/>
            </p:nvSpPr>
            <p:spPr>
              <a:xfrm>
                <a:off x="10807613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57" name="Google Shape;9476;p45">
                <a:extLst>
                  <a:ext uri="{FF2B5EF4-FFF2-40B4-BE49-F238E27FC236}">
                    <a16:creationId xmlns:a16="http://schemas.microsoft.com/office/drawing/2014/main" id="{73C419B4-B60D-8AE9-2BF0-A99DB2BE2993}"/>
                  </a:ext>
                </a:extLst>
              </p:cNvPr>
              <p:cNvGrpSpPr/>
              <p:nvPr/>
            </p:nvGrpSpPr>
            <p:grpSpPr>
              <a:xfrm>
                <a:off x="108076131" y="108840663"/>
                <a:ext cx="75127" cy="51682"/>
                <a:chOff x="109544032" y="110081764"/>
                <a:chExt cx="141684" cy="90634"/>
              </a:xfrm>
            </p:grpSpPr>
            <p:sp>
              <p:nvSpPr>
                <p:cNvPr id="9597" name="Google Shape;9477;p45">
                  <a:extLst>
                    <a:ext uri="{FF2B5EF4-FFF2-40B4-BE49-F238E27FC236}">
                      <a16:creationId xmlns:a16="http://schemas.microsoft.com/office/drawing/2014/main" id="{287778F7-0844-C113-7AD6-C56946316184}"/>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98" name="Google Shape;9478;p45">
                  <a:extLst>
                    <a:ext uri="{FF2B5EF4-FFF2-40B4-BE49-F238E27FC236}">
                      <a16:creationId xmlns:a16="http://schemas.microsoft.com/office/drawing/2014/main" id="{07854A1F-43C3-EBF9-D9C9-AA63B8604CCA}"/>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99" name="Google Shape;9479;p45">
                  <a:extLst>
                    <a:ext uri="{FF2B5EF4-FFF2-40B4-BE49-F238E27FC236}">
                      <a16:creationId xmlns:a16="http://schemas.microsoft.com/office/drawing/2014/main" id="{E5CDA978-3BC2-74FC-32FB-49E9C69DBB39}"/>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00" name="Google Shape;9480;p45">
                  <a:extLst>
                    <a:ext uri="{FF2B5EF4-FFF2-40B4-BE49-F238E27FC236}">
                      <a16:creationId xmlns:a16="http://schemas.microsoft.com/office/drawing/2014/main" id="{1CA0D7A9-FC37-7065-B7F7-0A7305BAEC4C}"/>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01" name="Google Shape;9481;p45">
                  <a:extLst>
                    <a:ext uri="{FF2B5EF4-FFF2-40B4-BE49-F238E27FC236}">
                      <a16:creationId xmlns:a16="http://schemas.microsoft.com/office/drawing/2014/main" id="{0F7481E9-C5CA-9939-02AC-CA27D2211ABB}"/>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02" name="Google Shape;9482;p45">
                  <a:extLst>
                    <a:ext uri="{FF2B5EF4-FFF2-40B4-BE49-F238E27FC236}">
                      <a16:creationId xmlns:a16="http://schemas.microsoft.com/office/drawing/2014/main" id="{38AA968E-A9F9-69B5-537B-4C0CA19F0375}"/>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03" name="Google Shape;9483;p45">
                  <a:extLst>
                    <a:ext uri="{FF2B5EF4-FFF2-40B4-BE49-F238E27FC236}">
                      <a16:creationId xmlns:a16="http://schemas.microsoft.com/office/drawing/2014/main" id="{25F8196F-B842-38FC-AB32-36716C1B416B}"/>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04" name="Google Shape;9484;p45">
                  <a:extLst>
                    <a:ext uri="{FF2B5EF4-FFF2-40B4-BE49-F238E27FC236}">
                      <a16:creationId xmlns:a16="http://schemas.microsoft.com/office/drawing/2014/main" id="{9EE38348-D12F-955D-3D17-1E4DB5D30535}"/>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05" name="Google Shape;9485;p45">
                  <a:extLst>
                    <a:ext uri="{FF2B5EF4-FFF2-40B4-BE49-F238E27FC236}">
                      <a16:creationId xmlns:a16="http://schemas.microsoft.com/office/drawing/2014/main" id="{DF5CFE1C-4079-ED77-3E96-91F5BC30F793}"/>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58" name="Google Shape;9486;p45">
                <a:extLst>
                  <a:ext uri="{FF2B5EF4-FFF2-40B4-BE49-F238E27FC236}">
                    <a16:creationId xmlns:a16="http://schemas.microsoft.com/office/drawing/2014/main" id="{A4D53B00-FF64-78A7-E562-8125664C18E9}"/>
                  </a:ext>
                </a:extLst>
              </p:cNvPr>
              <p:cNvSpPr/>
              <p:nvPr/>
            </p:nvSpPr>
            <p:spPr>
              <a:xfrm>
                <a:off x="10821567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59" name="Google Shape;9487;p45">
                <a:extLst>
                  <a:ext uri="{FF2B5EF4-FFF2-40B4-BE49-F238E27FC236}">
                    <a16:creationId xmlns:a16="http://schemas.microsoft.com/office/drawing/2014/main" id="{C2A5FEC1-CE8D-4BA5-7684-DCCFF0071E72}"/>
                  </a:ext>
                </a:extLst>
              </p:cNvPr>
              <p:cNvGrpSpPr/>
              <p:nvPr/>
            </p:nvGrpSpPr>
            <p:grpSpPr>
              <a:xfrm>
                <a:off x="108215670" y="108840663"/>
                <a:ext cx="75127" cy="51682"/>
                <a:chOff x="109807194" y="110081764"/>
                <a:chExt cx="141684" cy="90634"/>
              </a:xfrm>
            </p:grpSpPr>
            <p:sp>
              <p:nvSpPr>
                <p:cNvPr id="9588" name="Google Shape;9488;p45">
                  <a:extLst>
                    <a:ext uri="{FF2B5EF4-FFF2-40B4-BE49-F238E27FC236}">
                      <a16:creationId xmlns:a16="http://schemas.microsoft.com/office/drawing/2014/main" id="{6F248885-222D-33C8-0CC7-5D8555AB4E5F}"/>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89" name="Google Shape;9489;p45">
                  <a:extLst>
                    <a:ext uri="{FF2B5EF4-FFF2-40B4-BE49-F238E27FC236}">
                      <a16:creationId xmlns:a16="http://schemas.microsoft.com/office/drawing/2014/main" id="{C6A87C41-59D2-882A-5825-489DDDB43ACB}"/>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90" name="Google Shape;9490;p45">
                  <a:extLst>
                    <a:ext uri="{FF2B5EF4-FFF2-40B4-BE49-F238E27FC236}">
                      <a16:creationId xmlns:a16="http://schemas.microsoft.com/office/drawing/2014/main" id="{A9E0C3B1-74D1-8473-BE6D-037BDDB1EFF0}"/>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91" name="Google Shape;9491;p45">
                  <a:extLst>
                    <a:ext uri="{FF2B5EF4-FFF2-40B4-BE49-F238E27FC236}">
                      <a16:creationId xmlns:a16="http://schemas.microsoft.com/office/drawing/2014/main" id="{38B1F061-A328-7C85-36D9-A4F63B7BEE96}"/>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92" name="Google Shape;9492;p45">
                  <a:extLst>
                    <a:ext uri="{FF2B5EF4-FFF2-40B4-BE49-F238E27FC236}">
                      <a16:creationId xmlns:a16="http://schemas.microsoft.com/office/drawing/2014/main" id="{00D398A6-7D94-6923-CC0A-B18D28474FDF}"/>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93" name="Google Shape;9493;p45">
                  <a:extLst>
                    <a:ext uri="{FF2B5EF4-FFF2-40B4-BE49-F238E27FC236}">
                      <a16:creationId xmlns:a16="http://schemas.microsoft.com/office/drawing/2014/main" id="{728BBBE8-5A77-CD82-89FD-52E490DE9548}"/>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94" name="Google Shape;9494;p45">
                  <a:extLst>
                    <a:ext uri="{FF2B5EF4-FFF2-40B4-BE49-F238E27FC236}">
                      <a16:creationId xmlns:a16="http://schemas.microsoft.com/office/drawing/2014/main" id="{AE560DA0-FDD5-1EBB-501F-4BFE415D5829}"/>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95" name="Google Shape;9495;p45">
                  <a:extLst>
                    <a:ext uri="{FF2B5EF4-FFF2-40B4-BE49-F238E27FC236}">
                      <a16:creationId xmlns:a16="http://schemas.microsoft.com/office/drawing/2014/main" id="{493729E3-F853-146A-1503-5ACD63881088}"/>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96" name="Google Shape;9496;p45">
                  <a:extLst>
                    <a:ext uri="{FF2B5EF4-FFF2-40B4-BE49-F238E27FC236}">
                      <a16:creationId xmlns:a16="http://schemas.microsoft.com/office/drawing/2014/main" id="{2D10BDB0-AEA0-9F93-89DA-F832A8DA3679}"/>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60" name="Google Shape;9497;p45">
                <a:extLst>
                  <a:ext uri="{FF2B5EF4-FFF2-40B4-BE49-F238E27FC236}">
                    <a16:creationId xmlns:a16="http://schemas.microsoft.com/office/drawing/2014/main" id="{E480DD0F-DD49-C25A-DD46-264759684E45}"/>
                  </a:ext>
                </a:extLst>
              </p:cNvPr>
              <p:cNvSpPr/>
              <p:nvPr/>
            </p:nvSpPr>
            <p:spPr>
              <a:xfrm>
                <a:off x="10816272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61" name="Google Shape;9498;p45">
                <a:extLst>
                  <a:ext uri="{FF2B5EF4-FFF2-40B4-BE49-F238E27FC236}">
                    <a16:creationId xmlns:a16="http://schemas.microsoft.com/office/drawing/2014/main" id="{03BAFC90-1240-B49A-95E2-B5A3AB0E3CA4}"/>
                  </a:ext>
                </a:extLst>
              </p:cNvPr>
              <p:cNvCxnSpPr/>
              <p:nvPr/>
            </p:nvCxnSpPr>
            <p:spPr>
              <a:xfrm>
                <a:off x="10807563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362" name="Google Shape;9499;p45">
                <a:extLst>
                  <a:ext uri="{FF2B5EF4-FFF2-40B4-BE49-F238E27FC236}">
                    <a16:creationId xmlns:a16="http://schemas.microsoft.com/office/drawing/2014/main" id="{DFA83136-73F6-F4BB-A269-5B8B98F80608}"/>
                  </a:ext>
                </a:extLst>
              </p:cNvPr>
              <p:cNvCxnSpPr/>
              <p:nvPr/>
            </p:nvCxnSpPr>
            <p:spPr>
              <a:xfrm>
                <a:off x="10807876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363" name="Google Shape;9500;p45">
                <a:extLst>
                  <a:ext uri="{FF2B5EF4-FFF2-40B4-BE49-F238E27FC236}">
                    <a16:creationId xmlns:a16="http://schemas.microsoft.com/office/drawing/2014/main" id="{087E9A7C-207F-005F-8A77-F3759283581A}"/>
                  </a:ext>
                </a:extLst>
              </p:cNvPr>
              <p:cNvCxnSpPr/>
              <p:nvPr/>
            </p:nvCxnSpPr>
            <p:spPr>
              <a:xfrm>
                <a:off x="10817977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64" name="Google Shape;9501;p45">
                <a:extLst>
                  <a:ext uri="{FF2B5EF4-FFF2-40B4-BE49-F238E27FC236}">
                    <a16:creationId xmlns:a16="http://schemas.microsoft.com/office/drawing/2014/main" id="{D1A28A73-B992-C8C1-1392-F48213F2874E}"/>
                  </a:ext>
                </a:extLst>
              </p:cNvPr>
              <p:cNvCxnSpPr/>
              <p:nvPr/>
            </p:nvCxnSpPr>
            <p:spPr>
              <a:xfrm>
                <a:off x="10810135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65" name="Google Shape;9502;p45">
                <a:extLst>
                  <a:ext uri="{FF2B5EF4-FFF2-40B4-BE49-F238E27FC236}">
                    <a16:creationId xmlns:a16="http://schemas.microsoft.com/office/drawing/2014/main" id="{3042ADC2-B5EB-4975-1C4A-175E5F2E886E}"/>
                  </a:ext>
                </a:extLst>
              </p:cNvPr>
              <p:cNvCxnSpPr/>
              <p:nvPr/>
            </p:nvCxnSpPr>
            <p:spPr>
              <a:xfrm>
                <a:off x="10826741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66" name="Google Shape;9503;p45">
                <a:extLst>
                  <a:ext uri="{FF2B5EF4-FFF2-40B4-BE49-F238E27FC236}">
                    <a16:creationId xmlns:a16="http://schemas.microsoft.com/office/drawing/2014/main" id="{14EF526C-EA6F-F595-BEAC-04B8AD36F35F}"/>
                  </a:ext>
                </a:extLst>
              </p:cNvPr>
              <p:cNvSpPr/>
              <p:nvPr/>
            </p:nvSpPr>
            <p:spPr>
              <a:xfrm rot="-5400000">
                <a:off x="10841143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67" name="Google Shape;9504;p45">
                <a:extLst>
                  <a:ext uri="{FF2B5EF4-FFF2-40B4-BE49-F238E27FC236}">
                    <a16:creationId xmlns:a16="http://schemas.microsoft.com/office/drawing/2014/main" id="{77D22FC0-CEA3-E119-C1F3-9780DC0EA6F7}"/>
                  </a:ext>
                </a:extLst>
              </p:cNvPr>
              <p:cNvSpPr/>
              <p:nvPr/>
            </p:nvSpPr>
            <p:spPr>
              <a:xfrm>
                <a:off x="10837828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68" name="Google Shape;9505;p45">
                <a:extLst>
                  <a:ext uri="{FF2B5EF4-FFF2-40B4-BE49-F238E27FC236}">
                    <a16:creationId xmlns:a16="http://schemas.microsoft.com/office/drawing/2014/main" id="{692C3704-5480-7174-7F52-F700216E008E}"/>
                  </a:ext>
                </a:extLst>
              </p:cNvPr>
              <p:cNvSpPr/>
              <p:nvPr/>
            </p:nvSpPr>
            <p:spPr>
              <a:xfrm>
                <a:off x="10837878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69" name="Google Shape;9506;p45">
                <a:extLst>
                  <a:ext uri="{FF2B5EF4-FFF2-40B4-BE49-F238E27FC236}">
                    <a16:creationId xmlns:a16="http://schemas.microsoft.com/office/drawing/2014/main" id="{8BBBCE4F-2FC9-B518-2AE2-DB5DB7B3B39B}"/>
                  </a:ext>
                </a:extLst>
              </p:cNvPr>
              <p:cNvGrpSpPr/>
              <p:nvPr/>
            </p:nvGrpSpPr>
            <p:grpSpPr>
              <a:xfrm>
                <a:off x="108378787" y="108840663"/>
                <a:ext cx="75127" cy="51682"/>
                <a:chOff x="109544032" y="110081764"/>
                <a:chExt cx="141684" cy="90634"/>
              </a:xfrm>
            </p:grpSpPr>
            <p:sp>
              <p:nvSpPr>
                <p:cNvPr id="9579" name="Google Shape;9507;p45">
                  <a:extLst>
                    <a:ext uri="{FF2B5EF4-FFF2-40B4-BE49-F238E27FC236}">
                      <a16:creationId xmlns:a16="http://schemas.microsoft.com/office/drawing/2014/main" id="{79D0247D-7A41-59B1-D0CE-B1FAF26B91A6}"/>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80" name="Google Shape;9508;p45">
                  <a:extLst>
                    <a:ext uri="{FF2B5EF4-FFF2-40B4-BE49-F238E27FC236}">
                      <a16:creationId xmlns:a16="http://schemas.microsoft.com/office/drawing/2014/main" id="{CA4A43FB-BB07-93A5-A290-6C4D3A408002}"/>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1" name="Google Shape;9509;p45">
                  <a:extLst>
                    <a:ext uri="{FF2B5EF4-FFF2-40B4-BE49-F238E27FC236}">
                      <a16:creationId xmlns:a16="http://schemas.microsoft.com/office/drawing/2014/main" id="{AD080759-6C15-C6B8-CFD8-98753B4B3CB0}"/>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2" name="Google Shape;9510;p45">
                  <a:extLst>
                    <a:ext uri="{FF2B5EF4-FFF2-40B4-BE49-F238E27FC236}">
                      <a16:creationId xmlns:a16="http://schemas.microsoft.com/office/drawing/2014/main" id="{78BB5539-AA46-0675-88AA-EDE8B76D1650}"/>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83" name="Google Shape;9511;p45">
                  <a:extLst>
                    <a:ext uri="{FF2B5EF4-FFF2-40B4-BE49-F238E27FC236}">
                      <a16:creationId xmlns:a16="http://schemas.microsoft.com/office/drawing/2014/main" id="{79B56620-7878-68E7-0383-E4B138F5542E}"/>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4" name="Google Shape;9512;p45">
                  <a:extLst>
                    <a:ext uri="{FF2B5EF4-FFF2-40B4-BE49-F238E27FC236}">
                      <a16:creationId xmlns:a16="http://schemas.microsoft.com/office/drawing/2014/main" id="{FE4B324B-9FB4-21A6-1651-D11BE0FED5A0}"/>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5" name="Google Shape;9513;p45">
                  <a:extLst>
                    <a:ext uri="{FF2B5EF4-FFF2-40B4-BE49-F238E27FC236}">
                      <a16:creationId xmlns:a16="http://schemas.microsoft.com/office/drawing/2014/main" id="{C28DEA8F-084E-6C64-93D1-9D1424FA25E0}"/>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6" name="Google Shape;9514;p45">
                  <a:extLst>
                    <a:ext uri="{FF2B5EF4-FFF2-40B4-BE49-F238E27FC236}">
                      <a16:creationId xmlns:a16="http://schemas.microsoft.com/office/drawing/2014/main" id="{95E002CF-4F1B-E85A-97BC-E1028A3F259D}"/>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87" name="Google Shape;9515;p45">
                  <a:extLst>
                    <a:ext uri="{FF2B5EF4-FFF2-40B4-BE49-F238E27FC236}">
                      <a16:creationId xmlns:a16="http://schemas.microsoft.com/office/drawing/2014/main" id="{FB52CDA5-6DCF-C527-3CAD-92A9E27D494E}"/>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70" name="Google Shape;9516;p45">
                <a:extLst>
                  <a:ext uri="{FF2B5EF4-FFF2-40B4-BE49-F238E27FC236}">
                    <a16:creationId xmlns:a16="http://schemas.microsoft.com/office/drawing/2014/main" id="{D8664E87-EF3C-3009-72C5-F4F848E35339}"/>
                  </a:ext>
                </a:extLst>
              </p:cNvPr>
              <p:cNvSpPr/>
              <p:nvPr/>
            </p:nvSpPr>
            <p:spPr>
              <a:xfrm>
                <a:off x="10851832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71" name="Google Shape;9517;p45">
                <a:extLst>
                  <a:ext uri="{FF2B5EF4-FFF2-40B4-BE49-F238E27FC236}">
                    <a16:creationId xmlns:a16="http://schemas.microsoft.com/office/drawing/2014/main" id="{0DC9ABED-6CFF-A4E9-9A34-3300A819A632}"/>
                  </a:ext>
                </a:extLst>
              </p:cNvPr>
              <p:cNvGrpSpPr/>
              <p:nvPr/>
            </p:nvGrpSpPr>
            <p:grpSpPr>
              <a:xfrm>
                <a:off x="108518327" y="108840663"/>
                <a:ext cx="75127" cy="51682"/>
                <a:chOff x="109807194" y="110081764"/>
                <a:chExt cx="141684" cy="90634"/>
              </a:xfrm>
            </p:grpSpPr>
            <p:sp>
              <p:nvSpPr>
                <p:cNvPr id="9570" name="Google Shape;9518;p45">
                  <a:extLst>
                    <a:ext uri="{FF2B5EF4-FFF2-40B4-BE49-F238E27FC236}">
                      <a16:creationId xmlns:a16="http://schemas.microsoft.com/office/drawing/2014/main" id="{49F5FDF6-0233-2D47-E206-BAFBAD3032B5}"/>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71" name="Google Shape;9519;p45">
                  <a:extLst>
                    <a:ext uri="{FF2B5EF4-FFF2-40B4-BE49-F238E27FC236}">
                      <a16:creationId xmlns:a16="http://schemas.microsoft.com/office/drawing/2014/main" id="{01A71944-09B3-C1A5-182E-C46FE44B63AD}"/>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2" name="Google Shape;9520;p45">
                  <a:extLst>
                    <a:ext uri="{FF2B5EF4-FFF2-40B4-BE49-F238E27FC236}">
                      <a16:creationId xmlns:a16="http://schemas.microsoft.com/office/drawing/2014/main" id="{DAEEFFC0-D429-72B6-9EB2-7A8F150F184D}"/>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3" name="Google Shape;9521;p45">
                  <a:extLst>
                    <a:ext uri="{FF2B5EF4-FFF2-40B4-BE49-F238E27FC236}">
                      <a16:creationId xmlns:a16="http://schemas.microsoft.com/office/drawing/2014/main" id="{C93A25F4-33EC-4BAB-3C65-D1DBE1AD5BE8}"/>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74" name="Google Shape;9522;p45">
                  <a:extLst>
                    <a:ext uri="{FF2B5EF4-FFF2-40B4-BE49-F238E27FC236}">
                      <a16:creationId xmlns:a16="http://schemas.microsoft.com/office/drawing/2014/main" id="{FC13C842-02DF-D853-C493-47F4549342EE}"/>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5" name="Google Shape;9523;p45">
                  <a:extLst>
                    <a:ext uri="{FF2B5EF4-FFF2-40B4-BE49-F238E27FC236}">
                      <a16:creationId xmlns:a16="http://schemas.microsoft.com/office/drawing/2014/main" id="{BAB977DC-F6D0-A07E-B4FF-68DF700034D9}"/>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6" name="Google Shape;9524;p45">
                  <a:extLst>
                    <a:ext uri="{FF2B5EF4-FFF2-40B4-BE49-F238E27FC236}">
                      <a16:creationId xmlns:a16="http://schemas.microsoft.com/office/drawing/2014/main" id="{E9CAD52E-E974-8B02-9050-229B3C0D68F6}"/>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7" name="Google Shape;9525;p45">
                  <a:extLst>
                    <a:ext uri="{FF2B5EF4-FFF2-40B4-BE49-F238E27FC236}">
                      <a16:creationId xmlns:a16="http://schemas.microsoft.com/office/drawing/2014/main" id="{680F1135-2DA8-F88C-2E45-A902508FF208}"/>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78" name="Google Shape;9526;p45">
                  <a:extLst>
                    <a:ext uri="{FF2B5EF4-FFF2-40B4-BE49-F238E27FC236}">
                      <a16:creationId xmlns:a16="http://schemas.microsoft.com/office/drawing/2014/main" id="{69572BF2-A5D8-3F47-B7C8-D004C76C8744}"/>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72" name="Google Shape;9527;p45">
                <a:extLst>
                  <a:ext uri="{FF2B5EF4-FFF2-40B4-BE49-F238E27FC236}">
                    <a16:creationId xmlns:a16="http://schemas.microsoft.com/office/drawing/2014/main" id="{74B452A5-D9CE-7187-D046-F1A86420EDE6}"/>
                  </a:ext>
                </a:extLst>
              </p:cNvPr>
              <p:cNvSpPr/>
              <p:nvPr/>
            </p:nvSpPr>
            <p:spPr>
              <a:xfrm>
                <a:off x="10846538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73" name="Google Shape;9528;p45">
                <a:extLst>
                  <a:ext uri="{FF2B5EF4-FFF2-40B4-BE49-F238E27FC236}">
                    <a16:creationId xmlns:a16="http://schemas.microsoft.com/office/drawing/2014/main" id="{11DF1357-2B8A-17B4-C474-2DBBA2516D23}"/>
                  </a:ext>
                </a:extLst>
              </p:cNvPr>
              <p:cNvCxnSpPr/>
              <p:nvPr/>
            </p:nvCxnSpPr>
            <p:spPr>
              <a:xfrm>
                <a:off x="10837828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374" name="Google Shape;9529;p45">
                <a:extLst>
                  <a:ext uri="{FF2B5EF4-FFF2-40B4-BE49-F238E27FC236}">
                    <a16:creationId xmlns:a16="http://schemas.microsoft.com/office/drawing/2014/main" id="{EEAF28D4-8A3C-33C7-7D34-52D3C38D9F7C}"/>
                  </a:ext>
                </a:extLst>
              </p:cNvPr>
              <p:cNvCxnSpPr/>
              <p:nvPr/>
            </p:nvCxnSpPr>
            <p:spPr>
              <a:xfrm>
                <a:off x="10838141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375" name="Google Shape;9530;p45">
                <a:extLst>
                  <a:ext uri="{FF2B5EF4-FFF2-40B4-BE49-F238E27FC236}">
                    <a16:creationId xmlns:a16="http://schemas.microsoft.com/office/drawing/2014/main" id="{179194E2-483E-8C2B-8731-C12BA63FCD83}"/>
                  </a:ext>
                </a:extLst>
              </p:cNvPr>
              <p:cNvCxnSpPr/>
              <p:nvPr/>
            </p:nvCxnSpPr>
            <p:spPr>
              <a:xfrm>
                <a:off x="10848242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76" name="Google Shape;9531;p45">
                <a:extLst>
                  <a:ext uri="{FF2B5EF4-FFF2-40B4-BE49-F238E27FC236}">
                    <a16:creationId xmlns:a16="http://schemas.microsoft.com/office/drawing/2014/main" id="{1A6FC71F-6A2D-F653-03F4-9EA28786DCAE}"/>
                  </a:ext>
                </a:extLst>
              </p:cNvPr>
              <p:cNvCxnSpPr/>
              <p:nvPr/>
            </p:nvCxnSpPr>
            <p:spPr>
              <a:xfrm>
                <a:off x="10840401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77" name="Google Shape;9532;p45">
                <a:extLst>
                  <a:ext uri="{FF2B5EF4-FFF2-40B4-BE49-F238E27FC236}">
                    <a16:creationId xmlns:a16="http://schemas.microsoft.com/office/drawing/2014/main" id="{174A6467-1762-4E0F-BDB7-6797F6DFFB59}"/>
                  </a:ext>
                </a:extLst>
              </p:cNvPr>
              <p:cNvCxnSpPr/>
              <p:nvPr/>
            </p:nvCxnSpPr>
            <p:spPr>
              <a:xfrm>
                <a:off x="10857006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78" name="Google Shape;9533;p45">
                <a:extLst>
                  <a:ext uri="{FF2B5EF4-FFF2-40B4-BE49-F238E27FC236}">
                    <a16:creationId xmlns:a16="http://schemas.microsoft.com/office/drawing/2014/main" id="{4A8EE588-1599-5442-B9B8-5472CF3E71F9}"/>
                  </a:ext>
                </a:extLst>
              </p:cNvPr>
              <p:cNvSpPr/>
              <p:nvPr/>
            </p:nvSpPr>
            <p:spPr>
              <a:xfrm>
                <a:off x="10888469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79" name="Google Shape;9534;p45">
                <a:extLst>
                  <a:ext uri="{FF2B5EF4-FFF2-40B4-BE49-F238E27FC236}">
                    <a16:creationId xmlns:a16="http://schemas.microsoft.com/office/drawing/2014/main" id="{B176977B-112B-97C5-AB30-91490E67C749}"/>
                  </a:ext>
                </a:extLst>
              </p:cNvPr>
              <p:cNvCxnSpPr/>
              <p:nvPr/>
            </p:nvCxnSpPr>
            <p:spPr>
              <a:xfrm rot="10800000">
                <a:off x="10888722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380" name="Google Shape;9535;p45">
                <a:extLst>
                  <a:ext uri="{FF2B5EF4-FFF2-40B4-BE49-F238E27FC236}">
                    <a16:creationId xmlns:a16="http://schemas.microsoft.com/office/drawing/2014/main" id="{5F410E4D-386C-85A6-C4CD-8B2664A7ED40}"/>
                  </a:ext>
                </a:extLst>
              </p:cNvPr>
              <p:cNvCxnSpPr/>
              <p:nvPr/>
            </p:nvCxnSpPr>
            <p:spPr>
              <a:xfrm>
                <a:off x="10889051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81" name="Google Shape;9536;p45">
                <a:extLst>
                  <a:ext uri="{FF2B5EF4-FFF2-40B4-BE49-F238E27FC236}">
                    <a16:creationId xmlns:a16="http://schemas.microsoft.com/office/drawing/2014/main" id="{79644765-75FF-09E2-EC80-F6C2677A356E}"/>
                  </a:ext>
                </a:extLst>
              </p:cNvPr>
              <p:cNvCxnSpPr/>
              <p:nvPr/>
            </p:nvCxnSpPr>
            <p:spPr>
              <a:xfrm>
                <a:off x="10890262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82" name="Google Shape;9537;p45">
                <a:extLst>
                  <a:ext uri="{FF2B5EF4-FFF2-40B4-BE49-F238E27FC236}">
                    <a16:creationId xmlns:a16="http://schemas.microsoft.com/office/drawing/2014/main" id="{95DA7557-A67F-1C44-2730-08EA6F417355}"/>
                  </a:ext>
                </a:extLst>
              </p:cNvPr>
              <p:cNvSpPr/>
              <p:nvPr/>
            </p:nvSpPr>
            <p:spPr>
              <a:xfrm rot="-5400000">
                <a:off x="10867125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83" name="Google Shape;9538;p45">
                <a:extLst>
                  <a:ext uri="{FF2B5EF4-FFF2-40B4-BE49-F238E27FC236}">
                    <a16:creationId xmlns:a16="http://schemas.microsoft.com/office/drawing/2014/main" id="{8B499A5F-1CA3-667B-24F5-C7A0A7071CF9}"/>
                  </a:ext>
                </a:extLst>
              </p:cNvPr>
              <p:cNvSpPr/>
              <p:nvPr/>
            </p:nvSpPr>
            <p:spPr>
              <a:xfrm>
                <a:off x="10863809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84" name="Google Shape;9539;p45">
                <a:extLst>
                  <a:ext uri="{FF2B5EF4-FFF2-40B4-BE49-F238E27FC236}">
                    <a16:creationId xmlns:a16="http://schemas.microsoft.com/office/drawing/2014/main" id="{1848513B-689F-6D7B-D6A5-25353F13209E}"/>
                  </a:ext>
                </a:extLst>
              </p:cNvPr>
              <p:cNvSpPr/>
              <p:nvPr/>
            </p:nvSpPr>
            <p:spPr>
              <a:xfrm>
                <a:off x="10863860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85" name="Google Shape;9540;p45">
                <a:extLst>
                  <a:ext uri="{FF2B5EF4-FFF2-40B4-BE49-F238E27FC236}">
                    <a16:creationId xmlns:a16="http://schemas.microsoft.com/office/drawing/2014/main" id="{4D611A9C-8AEC-25F3-1A57-44957D12663F}"/>
                  </a:ext>
                </a:extLst>
              </p:cNvPr>
              <p:cNvGrpSpPr/>
              <p:nvPr/>
            </p:nvGrpSpPr>
            <p:grpSpPr>
              <a:xfrm>
                <a:off x="108638600" y="108840663"/>
                <a:ext cx="75127" cy="51682"/>
                <a:chOff x="109544032" y="110081764"/>
                <a:chExt cx="141684" cy="90634"/>
              </a:xfrm>
            </p:grpSpPr>
            <p:sp>
              <p:nvSpPr>
                <p:cNvPr id="9561" name="Google Shape;9541;p45">
                  <a:extLst>
                    <a:ext uri="{FF2B5EF4-FFF2-40B4-BE49-F238E27FC236}">
                      <a16:creationId xmlns:a16="http://schemas.microsoft.com/office/drawing/2014/main" id="{F728192A-30D6-E732-1C00-3E46AADAE5E0}"/>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62" name="Google Shape;9542;p45">
                  <a:extLst>
                    <a:ext uri="{FF2B5EF4-FFF2-40B4-BE49-F238E27FC236}">
                      <a16:creationId xmlns:a16="http://schemas.microsoft.com/office/drawing/2014/main" id="{AF15B1B4-A4D4-5194-4FDE-10255008A66E}"/>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63" name="Google Shape;9543;p45">
                  <a:extLst>
                    <a:ext uri="{FF2B5EF4-FFF2-40B4-BE49-F238E27FC236}">
                      <a16:creationId xmlns:a16="http://schemas.microsoft.com/office/drawing/2014/main" id="{9F2C98EB-318C-109D-E17A-EFEC9F1DDC3D}"/>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64" name="Google Shape;9544;p45">
                  <a:extLst>
                    <a:ext uri="{FF2B5EF4-FFF2-40B4-BE49-F238E27FC236}">
                      <a16:creationId xmlns:a16="http://schemas.microsoft.com/office/drawing/2014/main" id="{8458AB4C-1951-F4CE-81EC-B343BB29A9FB}"/>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65" name="Google Shape;9545;p45">
                  <a:extLst>
                    <a:ext uri="{FF2B5EF4-FFF2-40B4-BE49-F238E27FC236}">
                      <a16:creationId xmlns:a16="http://schemas.microsoft.com/office/drawing/2014/main" id="{1F31A425-38B4-3B33-FB15-9207B54BDCE9}"/>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66" name="Google Shape;9546;p45">
                  <a:extLst>
                    <a:ext uri="{FF2B5EF4-FFF2-40B4-BE49-F238E27FC236}">
                      <a16:creationId xmlns:a16="http://schemas.microsoft.com/office/drawing/2014/main" id="{7E157A74-CF42-D0CF-5A85-2269B89CDC0F}"/>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67" name="Google Shape;9547;p45">
                  <a:extLst>
                    <a:ext uri="{FF2B5EF4-FFF2-40B4-BE49-F238E27FC236}">
                      <a16:creationId xmlns:a16="http://schemas.microsoft.com/office/drawing/2014/main" id="{3A475FB6-D636-C4A9-DD97-1FAA81689A23}"/>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68" name="Google Shape;9548;p45">
                  <a:extLst>
                    <a:ext uri="{FF2B5EF4-FFF2-40B4-BE49-F238E27FC236}">
                      <a16:creationId xmlns:a16="http://schemas.microsoft.com/office/drawing/2014/main" id="{D7481707-2104-8567-46B0-FBD7978F6CD3}"/>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69" name="Google Shape;9549;p45">
                  <a:extLst>
                    <a:ext uri="{FF2B5EF4-FFF2-40B4-BE49-F238E27FC236}">
                      <a16:creationId xmlns:a16="http://schemas.microsoft.com/office/drawing/2014/main" id="{A86C8C31-9147-F1D3-507E-15C19F32C4F1}"/>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86" name="Google Shape;9550;p45">
                <a:extLst>
                  <a:ext uri="{FF2B5EF4-FFF2-40B4-BE49-F238E27FC236}">
                    <a16:creationId xmlns:a16="http://schemas.microsoft.com/office/drawing/2014/main" id="{F6501722-50C4-E9EC-A887-B784F9174BBF}"/>
                  </a:ext>
                </a:extLst>
              </p:cNvPr>
              <p:cNvSpPr/>
              <p:nvPr/>
            </p:nvSpPr>
            <p:spPr>
              <a:xfrm>
                <a:off x="10877813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87" name="Google Shape;9551;p45">
                <a:extLst>
                  <a:ext uri="{FF2B5EF4-FFF2-40B4-BE49-F238E27FC236}">
                    <a16:creationId xmlns:a16="http://schemas.microsoft.com/office/drawing/2014/main" id="{5B157A86-EE25-E39A-2D33-178BCC42BEC3}"/>
                  </a:ext>
                </a:extLst>
              </p:cNvPr>
              <p:cNvGrpSpPr/>
              <p:nvPr/>
            </p:nvGrpSpPr>
            <p:grpSpPr>
              <a:xfrm>
                <a:off x="108778139" y="108840663"/>
                <a:ext cx="75127" cy="51682"/>
                <a:chOff x="109807194" y="110081764"/>
                <a:chExt cx="141684" cy="90634"/>
              </a:xfrm>
            </p:grpSpPr>
            <p:sp>
              <p:nvSpPr>
                <p:cNvPr id="9552" name="Google Shape;9552;p45">
                  <a:extLst>
                    <a:ext uri="{FF2B5EF4-FFF2-40B4-BE49-F238E27FC236}">
                      <a16:creationId xmlns:a16="http://schemas.microsoft.com/office/drawing/2014/main" id="{CB658550-6F48-F878-E860-B7DFF4112B60}"/>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53" name="Google Shape;9553;p45">
                  <a:extLst>
                    <a:ext uri="{FF2B5EF4-FFF2-40B4-BE49-F238E27FC236}">
                      <a16:creationId xmlns:a16="http://schemas.microsoft.com/office/drawing/2014/main" id="{1122B604-62A8-9654-642B-7B6751352483}"/>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4" name="Google Shape;9554;p45">
                  <a:extLst>
                    <a:ext uri="{FF2B5EF4-FFF2-40B4-BE49-F238E27FC236}">
                      <a16:creationId xmlns:a16="http://schemas.microsoft.com/office/drawing/2014/main" id="{4C82FA57-0125-FDD5-9D49-EB1DEDC49ED7}"/>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5" name="Google Shape;9555;p45">
                  <a:extLst>
                    <a:ext uri="{FF2B5EF4-FFF2-40B4-BE49-F238E27FC236}">
                      <a16:creationId xmlns:a16="http://schemas.microsoft.com/office/drawing/2014/main" id="{FEBC2BA8-4719-CEC5-7930-DFFAF145765E}"/>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56" name="Google Shape;9556;p45">
                  <a:extLst>
                    <a:ext uri="{FF2B5EF4-FFF2-40B4-BE49-F238E27FC236}">
                      <a16:creationId xmlns:a16="http://schemas.microsoft.com/office/drawing/2014/main" id="{F700DEA6-03B2-67DE-7274-71D9FC5E96EC}"/>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7" name="Google Shape;9557;p45">
                  <a:extLst>
                    <a:ext uri="{FF2B5EF4-FFF2-40B4-BE49-F238E27FC236}">
                      <a16:creationId xmlns:a16="http://schemas.microsoft.com/office/drawing/2014/main" id="{57A6A40B-6DA1-D770-5AC3-6B996733D791}"/>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8" name="Google Shape;9558;p45">
                  <a:extLst>
                    <a:ext uri="{FF2B5EF4-FFF2-40B4-BE49-F238E27FC236}">
                      <a16:creationId xmlns:a16="http://schemas.microsoft.com/office/drawing/2014/main" id="{3879F1EC-21E1-CD04-8A95-62AB7AD5F1D4}"/>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9" name="Google Shape;9559;p45">
                  <a:extLst>
                    <a:ext uri="{FF2B5EF4-FFF2-40B4-BE49-F238E27FC236}">
                      <a16:creationId xmlns:a16="http://schemas.microsoft.com/office/drawing/2014/main" id="{C2A45070-4DE0-A5AD-5EE5-970879E52780}"/>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60" name="Google Shape;9560;p45">
                  <a:extLst>
                    <a:ext uri="{FF2B5EF4-FFF2-40B4-BE49-F238E27FC236}">
                      <a16:creationId xmlns:a16="http://schemas.microsoft.com/office/drawing/2014/main" id="{430E16C9-41C7-4D5D-A59A-7E6007E0AADB}"/>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88" name="Google Shape;9561;p45">
                <a:extLst>
                  <a:ext uri="{FF2B5EF4-FFF2-40B4-BE49-F238E27FC236}">
                    <a16:creationId xmlns:a16="http://schemas.microsoft.com/office/drawing/2014/main" id="{9C6FE82B-27AD-F7B0-2975-D0B308B75EB0}"/>
                  </a:ext>
                </a:extLst>
              </p:cNvPr>
              <p:cNvSpPr/>
              <p:nvPr/>
            </p:nvSpPr>
            <p:spPr>
              <a:xfrm>
                <a:off x="10872519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89" name="Google Shape;9562;p45">
                <a:extLst>
                  <a:ext uri="{FF2B5EF4-FFF2-40B4-BE49-F238E27FC236}">
                    <a16:creationId xmlns:a16="http://schemas.microsoft.com/office/drawing/2014/main" id="{22850D63-40B4-47C1-085A-06360066EFCB}"/>
                  </a:ext>
                </a:extLst>
              </p:cNvPr>
              <p:cNvCxnSpPr/>
              <p:nvPr/>
            </p:nvCxnSpPr>
            <p:spPr>
              <a:xfrm>
                <a:off x="10863809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390" name="Google Shape;9563;p45">
                <a:extLst>
                  <a:ext uri="{FF2B5EF4-FFF2-40B4-BE49-F238E27FC236}">
                    <a16:creationId xmlns:a16="http://schemas.microsoft.com/office/drawing/2014/main" id="{896F2A69-BFF2-59DE-5014-A766E3C872DF}"/>
                  </a:ext>
                </a:extLst>
              </p:cNvPr>
              <p:cNvCxnSpPr/>
              <p:nvPr/>
            </p:nvCxnSpPr>
            <p:spPr>
              <a:xfrm>
                <a:off x="10864122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391" name="Google Shape;9564;p45">
                <a:extLst>
                  <a:ext uri="{FF2B5EF4-FFF2-40B4-BE49-F238E27FC236}">
                    <a16:creationId xmlns:a16="http://schemas.microsoft.com/office/drawing/2014/main" id="{4A18BCDE-1BAB-F829-B67A-42C330C03C18}"/>
                  </a:ext>
                </a:extLst>
              </p:cNvPr>
              <p:cNvCxnSpPr/>
              <p:nvPr/>
            </p:nvCxnSpPr>
            <p:spPr>
              <a:xfrm>
                <a:off x="10874224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92" name="Google Shape;9565;p45">
                <a:extLst>
                  <a:ext uri="{FF2B5EF4-FFF2-40B4-BE49-F238E27FC236}">
                    <a16:creationId xmlns:a16="http://schemas.microsoft.com/office/drawing/2014/main" id="{20D3FFA0-2161-A2F3-D32A-990A80107E5E}"/>
                  </a:ext>
                </a:extLst>
              </p:cNvPr>
              <p:cNvCxnSpPr/>
              <p:nvPr/>
            </p:nvCxnSpPr>
            <p:spPr>
              <a:xfrm>
                <a:off x="10866382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93" name="Google Shape;9566;p45">
                <a:extLst>
                  <a:ext uri="{FF2B5EF4-FFF2-40B4-BE49-F238E27FC236}">
                    <a16:creationId xmlns:a16="http://schemas.microsoft.com/office/drawing/2014/main" id="{E8583074-42EB-02A3-9F55-E2AD659E07F7}"/>
                  </a:ext>
                </a:extLst>
              </p:cNvPr>
              <p:cNvCxnSpPr/>
              <p:nvPr/>
            </p:nvCxnSpPr>
            <p:spPr>
              <a:xfrm>
                <a:off x="10882988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94" name="Google Shape;9567;p45">
                <a:extLst>
                  <a:ext uri="{FF2B5EF4-FFF2-40B4-BE49-F238E27FC236}">
                    <a16:creationId xmlns:a16="http://schemas.microsoft.com/office/drawing/2014/main" id="{1F9BA107-D126-C730-20B1-3BE77C50E9FB}"/>
                  </a:ext>
                </a:extLst>
              </p:cNvPr>
              <p:cNvSpPr/>
              <p:nvPr/>
            </p:nvSpPr>
            <p:spPr>
              <a:xfrm rot="-5400000">
                <a:off x="10897390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95" name="Google Shape;9568;p45">
                <a:extLst>
                  <a:ext uri="{FF2B5EF4-FFF2-40B4-BE49-F238E27FC236}">
                    <a16:creationId xmlns:a16="http://schemas.microsoft.com/office/drawing/2014/main" id="{5E917598-DAE2-7E65-E1D2-957CCDEA6AB2}"/>
                  </a:ext>
                </a:extLst>
              </p:cNvPr>
              <p:cNvSpPr/>
              <p:nvPr/>
            </p:nvSpPr>
            <p:spPr>
              <a:xfrm>
                <a:off x="10894075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96" name="Google Shape;9569;p45">
                <a:extLst>
                  <a:ext uri="{FF2B5EF4-FFF2-40B4-BE49-F238E27FC236}">
                    <a16:creationId xmlns:a16="http://schemas.microsoft.com/office/drawing/2014/main" id="{672EEADA-ADE6-2640-0766-95810101CFAD}"/>
                  </a:ext>
                </a:extLst>
              </p:cNvPr>
              <p:cNvSpPr/>
              <p:nvPr/>
            </p:nvSpPr>
            <p:spPr>
              <a:xfrm>
                <a:off x="10894125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97" name="Google Shape;9570;p45">
                <a:extLst>
                  <a:ext uri="{FF2B5EF4-FFF2-40B4-BE49-F238E27FC236}">
                    <a16:creationId xmlns:a16="http://schemas.microsoft.com/office/drawing/2014/main" id="{A6799FC7-A488-889C-47AA-74297C82033E}"/>
                  </a:ext>
                </a:extLst>
              </p:cNvPr>
              <p:cNvGrpSpPr/>
              <p:nvPr/>
            </p:nvGrpSpPr>
            <p:grpSpPr>
              <a:xfrm>
                <a:off x="108941256" y="108840663"/>
                <a:ext cx="75127" cy="51682"/>
                <a:chOff x="109544032" y="110081764"/>
                <a:chExt cx="141684" cy="90634"/>
              </a:xfrm>
            </p:grpSpPr>
            <p:sp>
              <p:nvSpPr>
                <p:cNvPr id="9543" name="Google Shape;9571;p45">
                  <a:extLst>
                    <a:ext uri="{FF2B5EF4-FFF2-40B4-BE49-F238E27FC236}">
                      <a16:creationId xmlns:a16="http://schemas.microsoft.com/office/drawing/2014/main" id="{82D2FB0C-6C22-952B-BCDF-9C1317AC9A4B}"/>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44" name="Google Shape;9572;p45">
                  <a:extLst>
                    <a:ext uri="{FF2B5EF4-FFF2-40B4-BE49-F238E27FC236}">
                      <a16:creationId xmlns:a16="http://schemas.microsoft.com/office/drawing/2014/main" id="{E4D6CFB2-05AB-B0BB-AD56-09CAC55035AA}"/>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5" name="Google Shape;9573;p45">
                  <a:extLst>
                    <a:ext uri="{FF2B5EF4-FFF2-40B4-BE49-F238E27FC236}">
                      <a16:creationId xmlns:a16="http://schemas.microsoft.com/office/drawing/2014/main" id="{FE0C73C8-2E1E-A7F0-9209-4C4729174639}"/>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6" name="Google Shape;9574;p45">
                  <a:extLst>
                    <a:ext uri="{FF2B5EF4-FFF2-40B4-BE49-F238E27FC236}">
                      <a16:creationId xmlns:a16="http://schemas.microsoft.com/office/drawing/2014/main" id="{0808F94E-203E-B7FA-DD38-C7A18E093137}"/>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47" name="Google Shape;9575;p45">
                  <a:extLst>
                    <a:ext uri="{FF2B5EF4-FFF2-40B4-BE49-F238E27FC236}">
                      <a16:creationId xmlns:a16="http://schemas.microsoft.com/office/drawing/2014/main" id="{60095865-F71D-0BCB-E118-0A56C530DB91}"/>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8" name="Google Shape;9576;p45">
                  <a:extLst>
                    <a:ext uri="{FF2B5EF4-FFF2-40B4-BE49-F238E27FC236}">
                      <a16:creationId xmlns:a16="http://schemas.microsoft.com/office/drawing/2014/main" id="{4683ED06-9E7F-294E-DD34-2F65A8BE605C}"/>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9" name="Google Shape;9577;p45">
                  <a:extLst>
                    <a:ext uri="{FF2B5EF4-FFF2-40B4-BE49-F238E27FC236}">
                      <a16:creationId xmlns:a16="http://schemas.microsoft.com/office/drawing/2014/main" id="{5855C679-7937-047C-48B6-88216D29610B}"/>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0" name="Google Shape;9578;p45">
                  <a:extLst>
                    <a:ext uri="{FF2B5EF4-FFF2-40B4-BE49-F238E27FC236}">
                      <a16:creationId xmlns:a16="http://schemas.microsoft.com/office/drawing/2014/main" id="{A5A8EEDD-0509-4C82-4721-10B31473C1FA}"/>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51" name="Google Shape;9579;p45">
                  <a:extLst>
                    <a:ext uri="{FF2B5EF4-FFF2-40B4-BE49-F238E27FC236}">
                      <a16:creationId xmlns:a16="http://schemas.microsoft.com/office/drawing/2014/main" id="{91C272D0-4E62-EFA4-F117-180B773CE313}"/>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98" name="Google Shape;9580;p45">
                <a:extLst>
                  <a:ext uri="{FF2B5EF4-FFF2-40B4-BE49-F238E27FC236}">
                    <a16:creationId xmlns:a16="http://schemas.microsoft.com/office/drawing/2014/main" id="{ED206335-302B-8154-82B5-22DC93AE8425}"/>
                  </a:ext>
                </a:extLst>
              </p:cNvPr>
              <p:cNvSpPr/>
              <p:nvPr/>
            </p:nvSpPr>
            <p:spPr>
              <a:xfrm>
                <a:off x="10908079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99" name="Google Shape;9581;p45">
                <a:extLst>
                  <a:ext uri="{FF2B5EF4-FFF2-40B4-BE49-F238E27FC236}">
                    <a16:creationId xmlns:a16="http://schemas.microsoft.com/office/drawing/2014/main" id="{11B4D913-B840-FC04-2896-1476E24FE671}"/>
                  </a:ext>
                </a:extLst>
              </p:cNvPr>
              <p:cNvGrpSpPr/>
              <p:nvPr/>
            </p:nvGrpSpPr>
            <p:grpSpPr>
              <a:xfrm>
                <a:off x="109080796" y="108840663"/>
                <a:ext cx="75127" cy="51682"/>
                <a:chOff x="109807194" y="110081764"/>
                <a:chExt cx="141684" cy="90634"/>
              </a:xfrm>
            </p:grpSpPr>
            <p:sp>
              <p:nvSpPr>
                <p:cNvPr id="9534" name="Google Shape;9582;p45">
                  <a:extLst>
                    <a:ext uri="{FF2B5EF4-FFF2-40B4-BE49-F238E27FC236}">
                      <a16:creationId xmlns:a16="http://schemas.microsoft.com/office/drawing/2014/main" id="{8EDBEA92-B49A-5BE5-16D9-DC9D1C0292CF}"/>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35" name="Google Shape;9583;p45">
                  <a:extLst>
                    <a:ext uri="{FF2B5EF4-FFF2-40B4-BE49-F238E27FC236}">
                      <a16:creationId xmlns:a16="http://schemas.microsoft.com/office/drawing/2014/main" id="{F25F6A8D-AAA1-1339-789B-1449FE5EF0A2}"/>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36" name="Google Shape;9584;p45">
                  <a:extLst>
                    <a:ext uri="{FF2B5EF4-FFF2-40B4-BE49-F238E27FC236}">
                      <a16:creationId xmlns:a16="http://schemas.microsoft.com/office/drawing/2014/main" id="{0FD7A31E-BC2C-4B6B-2EFE-D45B27FA8268}"/>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37" name="Google Shape;9585;p45">
                  <a:extLst>
                    <a:ext uri="{FF2B5EF4-FFF2-40B4-BE49-F238E27FC236}">
                      <a16:creationId xmlns:a16="http://schemas.microsoft.com/office/drawing/2014/main" id="{72EC888F-F92C-1C88-90BD-119808824035}"/>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38" name="Google Shape;9586;p45">
                  <a:extLst>
                    <a:ext uri="{FF2B5EF4-FFF2-40B4-BE49-F238E27FC236}">
                      <a16:creationId xmlns:a16="http://schemas.microsoft.com/office/drawing/2014/main" id="{B30E1AEA-CCBA-AB4C-EB13-987751FD14EA}"/>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39" name="Google Shape;9587;p45">
                  <a:extLst>
                    <a:ext uri="{FF2B5EF4-FFF2-40B4-BE49-F238E27FC236}">
                      <a16:creationId xmlns:a16="http://schemas.microsoft.com/office/drawing/2014/main" id="{11F52A07-2818-C049-7506-03FBAB519B9B}"/>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0" name="Google Shape;9588;p45">
                  <a:extLst>
                    <a:ext uri="{FF2B5EF4-FFF2-40B4-BE49-F238E27FC236}">
                      <a16:creationId xmlns:a16="http://schemas.microsoft.com/office/drawing/2014/main" id="{3B6CAD62-A58D-5C57-FE46-37D15DFEF7B4}"/>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1" name="Google Shape;9589;p45">
                  <a:extLst>
                    <a:ext uri="{FF2B5EF4-FFF2-40B4-BE49-F238E27FC236}">
                      <a16:creationId xmlns:a16="http://schemas.microsoft.com/office/drawing/2014/main" id="{9F8810D7-0422-D1FC-4273-6333C8E4F3FE}"/>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42" name="Google Shape;9590;p45">
                  <a:extLst>
                    <a:ext uri="{FF2B5EF4-FFF2-40B4-BE49-F238E27FC236}">
                      <a16:creationId xmlns:a16="http://schemas.microsoft.com/office/drawing/2014/main" id="{38533322-3DAA-CCFB-1ACF-DB91584BA7C3}"/>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00" name="Google Shape;9591;p45">
                <a:extLst>
                  <a:ext uri="{FF2B5EF4-FFF2-40B4-BE49-F238E27FC236}">
                    <a16:creationId xmlns:a16="http://schemas.microsoft.com/office/drawing/2014/main" id="{BAC2E858-49D4-347E-0389-3C00D6DE9BDC}"/>
                  </a:ext>
                </a:extLst>
              </p:cNvPr>
              <p:cNvSpPr/>
              <p:nvPr/>
            </p:nvSpPr>
            <p:spPr>
              <a:xfrm>
                <a:off x="10902785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01" name="Google Shape;9592;p45">
                <a:extLst>
                  <a:ext uri="{FF2B5EF4-FFF2-40B4-BE49-F238E27FC236}">
                    <a16:creationId xmlns:a16="http://schemas.microsoft.com/office/drawing/2014/main" id="{16A8E7F5-E936-C510-3D91-5DDAAD842AE8}"/>
                  </a:ext>
                </a:extLst>
              </p:cNvPr>
              <p:cNvCxnSpPr/>
              <p:nvPr/>
            </p:nvCxnSpPr>
            <p:spPr>
              <a:xfrm>
                <a:off x="10894075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402" name="Google Shape;9593;p45">
                <a:extLst>
                  <a:ext uri="{FF2B5EF4-FFF2-40B4-BE49-F238E27FC236}">
                    <a16:creationId xmlns:a16="http://schemas.microsoft.com/office/drawing/2014/main" id="{1F9F7343-5C35-C39C-AB56-786500DC0B67}"/>
                  </a:ext>
                </a:extLst>
              </p:cNvPr>
              <p:cNvCxnSpPr/>
              <p:nvPr/>
            </p:nvCxnSpPr>
            <p:spPr>
              <a:xfrm>
                <a:off x="10894388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403" name="Google Shape;9594;p45">
                <a:extLst>
                  <a:ext uri="{FF2B5EF4-FFF2-40B4-BE49-F238E27FC236}">
                    <a16:creationId xmlns:a16="http://schemas.microsoft.com/office/drawing/2014/main" id="{CBBF996C-59BB-659E-AD46-BE46ACF3EF56}"/>
                  </a:ext>
                </a:extLst>
              </p:cNvPr>
              <p:cNvCxnSpPr/>
              <p:nvPr/>
            </p:nvCxnSpPr>
            <p:spPr>
              <a:xfrm>
                <a:off x="10904489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04" name="Google Shape;9595;p45">
                <a:extLst>
                  <a:ext uri="{FF2B5EF4-FFF2-40B4-BE49-F238E27FC236}">
                    <a16:creationId xmlns:a16="http://schemas.microsoft.com/office/drawing/2014/main" id="{6A2F2A9B-5420-DE91-C497-2D36B7141936}"/>
                  </a:ext>
                </a:extLst>
              </p:cNvPr>
              <p:cNvCxnSpPr/>
              <p:nvPr/>
            </p:nvCxnSpPr>
            <p:spPr>
              <a:xfrm>
                <a:off x="10896648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05" name="Google Shape;9596;p45">
                <a:extLst>
                  <a:ext uri="{FF2B5EF4-FFF2-40B4-BE49-F238E27FC236}">
                    <a16:creationId xmlns:a16="http://schemas.microsoft.com/office/drawing/2014/main" id="{F4EA1164-4AC9-3EB6-CC78-8DFC8EC264A5}"/>
                  </a:ext>
                </a:extLst>
              </p:cNvPr>
              <p:cNvCxnSpPr/>
              <p:nvPr/>
            </p:nvCxnSpPr>
            <p:spPr>
              <a:xfrm>
                <a:off x="109132538"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06" name="Google Shape;9597;p45">
                <a:extLst>
                  <a:ext uri="{FF2B5EF4-FFF2-40B4-BE49-F238E27FC236}">
                    <a16:creationId xmlns:a16="http://schemas.microsoft.com/office/drawing/2014/main" id="{2A4E1565-A432-0A1E-1E6E-13E6C900219D}"/>
                  </a:ext>
                </a:extLst>
              </p:cNvPr>
              <p:cNvSpPr/>
              <p:nvPr/>
            </p:nvSpPr>
            <p:spPr>
              <a:xfrm>
                <a:off x="10719329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07" name="Google Shape;9598;p45">
                <a:extLst>
                  <a:ext uri="{FF2B5EF4-FFF2-40B4-BE49-F238E27FC236}">
                    <a16:creationId xmlns:a16="http://schemas.microsoft.com/office/drawing/2014/main" id="{39958F45-6B7C-AD51-B88A-ED3E264C85C9}"/>
                  </a:ext>
                </a:extLst>
              </p:cNvPr>
              <p:cNvCxnSpPr/>
              <p:nvPr/>
            </p:nvCxnSpPr>
            <p:spPr>
              <a:xfrm rot="10800000">
                <a:off x="10719582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408" name="Google Shape;9599;p45">
                <a:extLst>
                  <a:ext uri="{FF2B5EF4-FFF2-40B4-BE49-F238E27FC236}">
                    <a16:creationId xmlns:a16="http://schemas.microsoft.com/office/drawing/2014/main" id="{E4FE5D86-2218-58C6-AC57-D0D72D31CF53}"/>
                  </a:ext>
                </a:extLst>
              </p:cNvPr>
              <p:cNvCxnSpPr/>
              <p:nvPr/>
            </p:nvCxnSpPr>
            <p:spPr>
              <a:xfrm>
                <a:off x="10719911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09" name="Google Shape;9600;p45">
                <a:extLst>
                  <a:ext uri="{FF2B5EF4-FFF2-40B4-BE49-F238E27FC236}">
                    <a16:creationId xmlns:a16="http://schemas.microsoft.com/office/drawing/2014/main" id="{6F4C6312-209A-FAA7-C997-18E98536702E}"/>
                  </a:ext>
                </a:extLst>
              </p:cNvPr>
              <p:cNvCxnSpPr/>
              <p:nvPr/>
            </p:nvCxnSpPr>
            <p:spPr>
              <a:xfrm>
                <a:off x="10721122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10" name="Google Shape;9601;p45">
                <a:extLst>
                  <a:ext uri="{FF2B5EF4-FFF2-40B4-BE49-F238E27FC236}">
                    <a16:creationId xmlns:a16="http://schemas.microsoft.com/office/drawing/2014/main" id="{0D4D6641-5C92-102A-B8DE-50CEE6575F2B}"/>
                  </a:ext>
                </a:extLst>
              </p:cNvPr>
              <p:cNvSpPr/>
              <p:nvPr/>
            </p:nvSpPr>
            <p:spPr>
              <a:xfrm rot="-5400000">
                <a:off x="10697985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11" name="Google Shape;9602;p45">
                <a:extLst>
                  <a:ext uri="{FF2B5EF4-FFF2-40B4-BE49-F238E27FC236}">
                    <a16:creationId xmlns:a16="http://schemas.microsoft.com/office/drawing/2014/main" id="{8F5B6671-90C9-B0CB-EB50-991AAE252FD6}"/>
                  </a:ext>
                </a:extLst>
              </p:cNvPr>
              <p:cNvSpPr/>
              <p:nvPr/>
            </p:nvSpPr>
            <p:spPr>
              <a:xfrm>
                <a:off x="10694670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12" name="Google Shape;9603;p45">
                <a:extLst>
                  <a:ext uri="{FF2B5EF4-FFF2-40B4-BE49-F238E27FC236}">
                    <a16:creationId xmlns:a16="http://schemas.microsoft.com/office/drawing/2014/main" id="{DE83742F-59D3-D18D-CC89-8EE4D826D7F4}"/>
                  </a:ext>
                </a:extLst>
              </p:cNvPr>
              <p:cNvSpPr/>
              <p:nvPr/>
            </p:nvSpPr>
            <p:spPr>
              <a:xfrm>
                <a:off x="10694720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13" name="Google Shape;9604;p45">
                <a:extLst>
                  <a:ext uri="{FF2B5EF4-FFF2-40B4-BE49-F238E27FC236}">
                    <a16:creationId xmlns:a16="http://schemas.microsoft.com/office/drawing/2014/main" id="{DE1B7C3D-C257-ABD0-4719-12E975BF7ABF}"/>
                  </a:ext>
                </a:extLst>
              </p:cNvPr>
              <p:cNvGrpSpPr/>
              <p:nvPr/>
            </p:nvGrpSpPr>
            <p:grpSpPr>
              <a:xfrm>
                <a:off x="106947201" y="108840663"/>
                <a:ext cx="75127" cy="51682"/>
                <a:chOff x="109544032" y="110081764"/>
                <a:chExt cx="141684" cy="90634"/>
              </a:xfrm>
            </p:grpSpPr>
            <p:sp>
              <p:nvSpPr>
                <p:cNvPr id="9525" name="Google Shape;9605;p45">
                  <a:extLst>
                    <a:ext uri="{FF2B5EF4-FFF2-40B4-BE49-F238E27FC236}">
                      <a16:creationId xmlns:a16="http://schemas.microsoft.com/office/drawing/2014/main" id="{0DC969E4-5C21-509E-1EFE-1E560CD72DAC}"/>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26" name="Google Shape;9606;p45">
                  <a:extLst>
                    <a:ext uri="{FF2B5EF4-FFF2-40B4-BE49-F238E27FC236}">
                      <a16:creationId xmlns:a16="http://schemas.microsoft.com/office/drawing/2014/main" id="{DC466E74-E374-842D-8630-BD6802329F14}"/>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7" name="Google Shape;9607;p45">
                  <a:extLst>
                    <a:ext uri="{FF2B5EF4-FFF2-40B4-BE49-F238E27FC236}">
                      <a16:creationId xmlns:a16="http://schemas.microsoft.com/office/drawing/2014/main" id="{CF3A924F-9695-4E02-0CA5-5FBD1EE52963}"/>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8" name="Google Shape;9608;p45">
                  <a:extLst>
                    <a:ext uri="{FF2B5EF4-FFF2-40B4-BE49-F238E27FC236}">
                      <a16:creationId xmlns:a16="http://schemas.microsoft.com/office/drawing/2014/main" id="{ADCB02A3-22D6-525A-767A-26A6ADEC5D26}"/>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29" name="Google Shape;9609;p45">
                  <a:extLst>
                    <a:ext uri="{FF2B5EF4-FFF2-40B4-BE49-F238E27FC236}">
                      <a16:creationId xmlns:a16="http://schemas.microsoft.com/office/drawing/2014/main" id="{254E00E5-5020-1302-2F7E-3ACF5D48130A}"/>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30" name="Google Shape;9610;p45">
                  <a:extLst>
                    <a:ext uri="{FF2B5EF4-FFF2-40B4-BE49-F238E27FC236}">
                      <a16:creationId xmlns:a16="http://schemas.microsoft.com/office/drawing/2014/main" id="{67AF3D4B-5FF2-2D4E-7834-1799C5F27ED2}"/>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31" name="Google Shape;9611;p45">
                  <a:extLst>
                    <a:ext uri="{FF2B5EF4-FFF2-40B4-BE49-F238E27FC236}">
                      <a16:creationId xmlns:a16="http://schemas.microsoft.com/office/drawing/2014/main" id="{A6D3B611-E3A9-553F-A634-81A37825CBA9}"/>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32" name="Google Shape;9612;p45">
                  <a:extLst>
                    <a:ext uri="{FF2B5EF4-FFF2-40B4-BE49-F238E27FC236}">
                      <a16:creationId xmlns:a16="http://schemas.microsoft.com/office/drawing/2014/main" id="{0E58C482-7391-AB37-0DDF-8D6245DBA7A6}"/>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33" name="Google Shape;9613;p45">
                  <a:extLst>
                    <a:ext uri="{FF2B5EF4-FFF2-40B4-BE49-F238E27FC236}">
                      <a16:creationId xmlns:a16="http://schemas.microsoft.com/office/drawing/2014/main" id="{7A2880D5-845A-A0B6-2029-D2792AAB1B1E}"/>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14" name="Google Shape;9614;p45">
                <a:extLst>
                  <a:ext uri="{FF2B5EF4-FFF2-40B4-BE49-F238E27FC236}">
                    <a16:creationId xmlns:a16="http://schemas.microsoft.com/office/drawing/2014/main" id="{2BEABCBF-985D-C22E-AB4D-368F9E07183E}"/>
                  </a:ext>
                </a:extLst>
              </p:cNvPr>
              <p:cNvSpPr/>
              <p:nvPr/>
            </p:nvSpPr>
            <p:spPr>
              <a:xfrm>
                <a:off x="10708674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15" name="Google Shape;9615;p45">
                <a:extLst>
                  <a:ext uri="{FF2B5EF4-FFF2-40B4-BE49-F238E27FC236}">
                    <a16:creationId xmlns:a16="http://schemas.microsoft.com/office/drawing/2014/main" id="{A1E9C7CA-0A45-02D3-AC8C-A2CF42E94423}"/>
                  </a:ext>
                </a:extLst>
              </p:cNvPr>
              <p:cNvGrpSpPr/>
              <p:nvPr/>
            </p:nvGrpSpPr>
            <p:grpSpPr>
              <a:xfrm>
                <a:off x="107086740" y="108840663"/>
                <a:ext cx="75127" cy="51682"/>
                <a:chOff x="109807194" y="110081764"/>
                <a:chExt cx="141684" cy="90634"/>
              </a:xfrm>
            </p:grpSpPr>
            <p:sp>
              <p:nvSpPr>
                <p:cNvPr id="9516" name="Google Shape;9616;p45">
                  <a:extLst>
                    <a:ext uri="{FF2B5EF4-FFF2-40B4-BE49-F238E27FC236}">
                      <a16:creationId xmlns:a16="http://schemas.microsoft.com/office/drawing/2014/main" id="{31725465-DD3D-CB45-8645-AA52F3B27E3E}"/>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17" name="Google Shape;9617;p45">
                  <a:extLst>
                    <a:ext uri="{FF2B5EF4-FFF2-40B4-BE49-F238E27FC236}">
                      <a16:creationId xmlns:a16="http://schemas.microsoft.com/office/drawing/2014/main" id="{A5CE484F-3C8A-FC57-EC07-CD67FBEEC9DA}"/>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8" name="Google Shape;9618;p45">
                  <a:extLst>
                    <a:ext uri="{FF2B5EF4-FFF2-40B4-BE49-F238E27FC236}">
                      <a16:creationId xmlns:a16="http://schemas.microsoft.com/office/drawing/2014/main" id="{3FCCC598-7A08-6606-DB8D-75D8205CC3D8}"/>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9" name="Google Shape;9619;p45">
                  <a:extLst>
                    <a:ext uri="{FF2B5EF4-FFF2-40B4-BE49-F238E27FC236}">
                      <a16:creationId xmlns:a16="http://schemas.microsoft.com/office/drawing/2014/main" id="{0D22D705-F64D-CF3B-EEFC-23363CD6FE92}"/>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20" name="Google Shape;9620;p45">
                  <a:extLst>
                    <a:ext uri="{FF2B5EF4-FFF2-40B4-BE49-F238E27FC236}">
                      <a16:creationId xmlns:a16="http://schemas.microsoft.com/office/drawing/2014/main" id="{EDD615C3-6125-2610-F1C7-E3503BD8F14B}"/>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1" name="Google Shape;9621;p45">
                  <a:extLst>
                    <a:ext uri="{FF2B5EF4-FFF2-40B4-BE49-F238E27FC236}">
                      <a16:creationId xmlns:a16="http://schemas.microsoft.com/office/drawing/2014/main" id="{E03D24D8-FB5A-92BB-C1D2-125DB527ADC0}"/>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2" name="Google Shape;9622;p45">
                  <a:extLst>
                    <a:ext uri="{FF2B5EF4-FFF2-40B4-BE49-F238E27FC236}">
                      <a16:creationId xmlns:a16="http://schemas.microsoft.com/office/drawing/2014/main" id="{D6CB230F-5949-FEDB-EB86-BFCD6EA636AA}"/>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3" name="Google Shape;9623;p45">
                  <a:extLst>
                    <a:ext uri="{FF2B5EF4-FFF2-40B4-BE49-F238E27FC236}">
                      <a16:creationId xmlns:a16="http://schemas.microsoft.com/office/drawing/2014/main" id="{9DC88E51-DED2-F1D3-14DC-EEE7E0F22943}"/>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24" name="Google Shape;9624;p45">
                  <a:extLst>
                    <a:ext uri="{FF2B5EF4-FFF2-40B4-BE49-F238E27FC236}">
                      <a16:creationId xmlns:a16="http://schemas.microsoft.com/office/drawing/2014/main" id="{AFCD28C3-C9A2-AD38-D203-C1C1198C1C67}"/>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16" name="Google Shape;9625;p45">
                <a:extLst>
                  <a:ext uri="{FF2B5EF4-FFF2-40B4-BE49-F238E27FC236}">
                    <a16:creationId xmlns:a16="http://schemas.microsoft.com/office/drawing/2014/main" id="{0AC7D892-C2D7-8B10-25EE-DFF787756C0F}"/>
                  </a:ext>
                </a:extLst>
              </p:cNvPr>
              <p:cNvSpPr/>
              <p:nvPr/>
            </p:nvSpPr>
            <p:spPr>
              <a:xfrm>
                <a:off x="10703379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17" name="Google Shape;9626;p45">
                <a:extLst>
                  <a:ext uri="{FF2B5EF4-FFF2-40B4-BE49-F238E27FC236}">
                    <a16:creationId xmlns:a16="http://schemas.microsoft.com/office/drawing/2014/main" id="{3166A954-2A67-852B-2C2D-DDB208F62102}"/>
                  </a:ext>
                </a:extLst>
              </p:cNvPr>
              <p:cNvCxnSpPr/>
              <p:nvPr/>
            </p:nvCxnSpPr>
            <p:spPr>
              <a:xfrm>
                <a:off x="10694670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418" name="Google Shape;9627;p45">
                <a:extLst>
                  <a:ext uri="{FF2B5EF4-FFF2-40B4-BE49-F238E27FC236}">
                    <a16:creationId xmlns:a16="http://schemas.microsoft.com/office/drawing/2014/main" id="{1F9F44C4-23A9-579F-8F2E-CFDB4F80EDD6}"/>
                  </a:ext>
                </a:extLst>
              </p:cNvPr>
              <p:cNvCxnSpPr/>
              <p:nvPr/>
            </p:nvCxnSpPr>
            <p:spPr>
              <a:xfrm>
                <a:off x="10694983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419" name="Google Shape;9628;p45">
                <a:extLst>
                  <a:ext uri="{FF2B5EF4-FFF2-40B4-BE49-F238E27FC236}">
                    <a16:creationId xmlns:a16="http://schemas.microsoft.com/office/drawing/2014/main" id="{8EB59CAD-76EE-AC8F-EE9D-D5A0B111F22B}"/>
                  </a:ext>
                </a:extLst>
              </p:cNvPr>
              <p:cNvCxnSpPr/>
              <p:nvPr/>
            </p:nvCxnSpPr>
            <p:spPr>
              <a:xfrm>
                <a:off x="10705084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20" name="Google Shape;9629;p45">
                <a:extLst>
                  <a:ext uri="{FF2B5EF4-FFF2-40B4-BE49-F238E27FC236}">
                    <a16:creationId xmlns:a16="http://schemas.microsoft.com/office/drawing/2014/main" id="{41B7A571-BDA4-30D3-DE7E-0F01C0CA0DCC}"/>
                  </a:ext>
                </a:extLst>
              </p:cNvPr>
              <p:cNvCxnSpPr/>
              <p:nvPr/>
            </p:nvCxnSpPr>
            <p:spPr>
              <a:xfrm>
                <a:off x="10697242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21" name="Google Shape;9630;p45">
                <a:extLst>
                  <a:ext uri="{FF2B5EF4-FFF2-40B4-BE49-F238E27FC236}">
                    <a16:creationId xmlns:a16="http://schemas.microsoft.com/office/drawing/2014/main" id="{1FFF2E88-F534-063A-CAD4-43674698DB6E}"/>
                  </a:ext>
                </a:extLst>
              </p:cNvPr>
              <p:cNvCxnSpPr/>
              <p:nvPr/>
            </p:nvCxnSpPr>
            <p:spPr>
              <a:xfrm>
                <a:off x="10713848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22" name="Google Shape;9631;p45">
                <a:extLst>
                  <a:ext uri="{FF2B5EF4-FFF2-40B4-BE49-F238E27FC236}">
                    <a16:creationId xmlns:a16="http://schemas.microsoft.com/office/drawing/2014/main" id="{269A707B-0B05-E932-95ED-58BD2A19128B}"/>
                  </a:ext>
                </a:extLst>
              </p:cNvPr>
              <p:cNvSpPr/>
              <p:nvPr/>
            </p:nvSpPr>
            <p:spPr>
              <a:xfrm rot="-5400000">
                <a:off x="10728250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23" name="Google Shape;9632;p45">
                <a:extLst>
                  <a:ext uri="{FF2B5EF4-FFF2-40B4-BE49-F238E27FC236}">
                    <a16:creationId xmlns:a16="http://schemas.microsoft.com/office/drawing/2014/main" id="{8E1A1DE2-5287-9E3D-A4F8-40335F5F484F}"/>
                  </a:ext>
                </a:extLst>
              </p:cNvPr>
              <p:cNvSpPr/>
              <p:nvPr/>
            </p:nvSpPr>
            <p:spPr>
              <a:xfrm>
                <a:off x="10724935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24" name="Google Shape;9633;p45">
                <a:extLst>
                  <a:ext uri="{FF2B5EF4-FFF2-40B4-BE49-F238E27FC236}">
                    <a16:creationId xmlns:a16="http://schemas.microsoft.com/office/drawing/2014/main" id="{98652D12-29BA-8CEB-D0B5-FFF0B4B10744}"/>
                  </a:ext>
                </a:extLst>
              </p:cNvPr>
              <p:cNvSpPr/>
              <p:nvPr/>
            </p:nvSpPr>
            <p:spPr>
              <a:xfrm>
                <a:off x="10724985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25" name="Google Shape;9634;p45">
                <a:extLst>
                  <a:ext uri="{FF2B5EF4-FFF2-40B4-BE49-F238E27FC236}">
                    <a16:creationId xmlns:a16="http://schemas.microsoft.com/office/drawing/2014/main" id="{FFFDD273-953C-8068-23D8-CFA4B2F278DE}"/>
                  </a:ext>
                </a:extLst>
              </p:cNvPr>
              <p:cNvGrpSpPr/>
              <p:nvPr/>
            </p:nvGrpSpPr>
            <p:grpSpPr>
              <a:xfrm>
                <a:off x="107249857" y="108840663"/>
                <a:ext cx="75127" cy="51682"/>
                <a:chOff x="109544032" y="110081764"/>
                <a:chExt cx="141684" cy="90634"/>
              </a:xfrm>
            </p:grpSpPr>
            <p:sp>
              <p:nvSpPr>
                <p:cNvPr id="9507" name="Google Shape;9635;p45">
                  <a:extLst>
                    <a:ext uri="{FF2B5EF4-FFF2-40B4-BE49-F238E27FC236}">
                      <a16:creationId xmlns:a16="http://schemas.microsoft.com/office/drawing/2014/main" id="{F6FF10AC-ADC0-FC69-299E-3DCBB53E0291}"/>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08" name="Google Shape;9636;p45">
                  <a:extLst>
                    <a:ext uri="{FF2B5EF4-FFF2-40B4-BE49-F238E27FC236}">
                      <a16:creationId xmlns:a16="http://schemas.microsoft.com/office/drawing/2014/main" id="{BE35B7CA-8E77-854D-0629-A50CC590950E}"/>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09" name="Google Shape;9637;p45">
                  <a:extLst>
                    <a:ext uri="{FF2B5EF4-FFF2-40B4-BE49-F238E27FC236}">
                      <a16:creationId xmlns:a16="http://schemas.microsoft.com/office/drawing/2014/main" id="{B2AAB087-DA8C-F1BE-78C6-A2BB24FC609E}"/>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0" name="Google Shape;9638;p45">
                  <a:extLst>
                    <a:ext uri="{FF2B5EF4-FFF2-40B4-BE49-F238E27FC236}">
                      <a16:creationId xmlns:a16="http://schemas.microsoft.com/office/drawing/2014/main" id="{61C21469-2770-1526-D17E-77F6E32BC6D2}"/>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11" name="Google Shape;9639;p45">
                  <a:extLst>
                    <a:ext uri="{FF2B5EF4-FFF2-40B4-BE49-F238E27FC236}">
                      <a16:creationId xmlns:a16="http://schemas.microsoft.com/office/drawing/2014/main" id="{56C0549B-AF43-C255-73E1-F73E9FC3B891}"/>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2" name="Google Shape;9640;p45">
                  <a:extLst>
                    <a:ext uri="{FF2B5EF4-FFF2-40B4-BE49-F238E27FC236}">
                      <a16:creationId xmlns:a16="http://schemas.microsoft.com/office/drawing/2014/main" id="{E855035A-D405-E65D-5A04-D5C8B96CAFFD}"/>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3" name="Google Shape;9641;p45">
                  <a:extLst>
                    <a:ext uri="{FF2B5EF4-FFF2-40B4-BE49-F238E27FC236}">
                      <a16:creationId xmlns:a16="http://schemas.microsoft.com/office/drawing/2014/main" id="{779D5292-3C58-977D-FC2A-51A0D0251F96}"/>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4" name="Google Shape;9642;p45">
                  <a:extLst>
                    <a:ext uri="{FF2B5EF4-FFF2-40B4-BE49-F238E27FC236}">
                      <a16:creationId xmlns:a16="http://schemas.microsoft.com/office/drawing/2014/main" id="{4D62CCCD-04CF-93A0-72BA-EE5A6ED0EBE3}"/>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15" name="Google Shape;9643;p45">
                  <a:extLst>
                    <a:ext uri="{FF2B5EF4-FFF2-40B4-BE49-F238E27FC236}">
                      <a16:creationId xmlns:a16="http://schemas.microsoft.com/office/drawing/2014/main" id="{A3DE7B68-2009-D832-DDF0-D2D5344EB676}"/>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26" name="Google Shape;9644;p45">
                <a:extLst>
                  <a:ext uri="{FF2B5EF4-FFF2-40B4-BE49-F238E27FC236}">
                    <a16:creationId xmlns:a16="http://schemas.microsoft.com/office/drawing/2014/main" id="{ABDD2D8E-DEED-33AD-EAD2-A3E33DC6BC36}"/>
                  </a:ext>
                </a:extLst>
              </p:cNvPr>
              <p:cNvSpPr/>
              <p:nvPr/>
            </p:nvSpPr>
            <p:spPr>
              <a:xfrm>
                <a:off x="10738939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27" name="Google Shape;9645;p45">
                <a:extLst>
                  <a:ext uri="{FF2B5EF4-FFF2-40B4-BE49-F238E27FC236}">
                    <a16:creationId xmlns:a16="http://schemas.microsoft.com/office/drawing/2014/main" id="{3CE69250-BA2C-43B9-24D1-F5A6521CECA3}"/>
                  </a:ext>
                </a:extLst>
              </p:cNvPr>
              <p:cNvGrpSpPr/>
              <p:nvPr/>
            </p:nvGrpSpPr>
            <p:grpSpPr>
              <a:xfrm>
                <a:off x="107389397" y="108840663"/>
                <a:ext cx="75127" cy="51682"/>
                <a:chOff x="109807194" y="110081764"/>
                <a:chExt cx="141684" cy="90634"/>
              </a:xfrm>
            </p:grpSpPr>
            <p:sp>
              <p:nvSpPr>
                <p:cNvPr id="9498" name="Google Shape;9646;p45">
                  <a:extLst>
                    <a:ext uri="{FF2B5EF4-FFF2-40B4-BE49-F238E27FC236}">
                      <a16:creationId xmlns:a16="http://schemas.microsoft.com/office/drawing/2014/main" id="{5C5D9026-7BA4-DFD8-8916-3DCE82E22C91}"/>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99" name="Google Shape;9647;p45">
                  <a:extLst>
                    <a:ext uri="{FF2B5EF4-FFF2-40B4-BE49-F238E27FC236}">
                      <a16:creationId xmlns:a16="http://schemas.microsoft.com/office/drawing/2014/main" id="{DD27F9D9-4354-6BA4-BB49-E055CEF627AA}"/>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00" name="Google Shape;9648;p45">
                  <a:extLst>
                    <a:ext uri="{FF2B5EF4-FFF2-40B4-BE49-F238E27FC236}">
                      <a16:creationId xmlns:a16="http://schemas.microsoft.com/office/drawing/2014/main" id="{5F898C81-4926-C12F-DC79-4FD3D003B4BE}"/>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01" name="Google Shape;9649;p45">
                  <a:extLst>
                    <a:ext uri="{FF2B5EF4-FFF2-40B4-BE49-F238E27FC236}">
                      <a16:creationId xmlns:a16="http://schemas.microsoft.com/office/drawing/2014/main" id="{2CDEF29D-E3DF-DAFF-7338-7B4E0619758B}"/>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02" name="Google Shape;9650;p45">
                  <a:extLst>
                    <a:ext uri="{FF2B5EF4-FFF2-40B4-BE49-F238E27FC236}">
                      <a16:creationId xmlns:a16="http://schemas.microsoft.com/office/drawing/2014/main" id="{62337083-7C33-5F5E-E6AE-02CE30F0A801}"/>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03" name="Google Shape;9651;p45">
                  <a:extLst>
                    <a:ext uri="{FF2B5EF4-FFF2-40B4-BE49-F238E27FC236}">
                      <a16:creationId xmlns:a16="http://schemas.microsoft.com/office/drawing/2014/main" id="{00DD31D0-437E-1267-751D-B30465EA1D19}"/>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04" name="Google Shape;9652;p45">
                  <a:extLst>
                    <a:ext uri="{FF2B5EF4-FFF2-40B4-BE49-F238E27FC236}">
                      <a16:creationId xmlns:a16="http://schemas.microsoft.com/office/drawing/2014/main" id="{D5C08469-02E1-B48D-1AED-1E58D0564517}"/>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05" name="Google Shape;9653;p45">
                  <a:extLst>
                    <a:ext uri="{FF2B5EF4-FFF2-40B4-BE49-F238E27FC236}">
                      <a16:creationId xmlns:a16="http://schemas.microsoft.com/office/drawing/2014/main" id="{FDF36294-9508-66E7-00EB-2C1C9DBDBDCD}"/>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06" name="Google Shape;9654;p45">
                  <a:extLst>
                    <a:ext uri="{FF2B5EF4-FFF2-40B4-BE49-F238E27FC236}">
                      <a16:creationId xmlns:a16="http://schemas.microsoft.com/office/drawing/2014/main" id="{D039AF8D-90EC-8401-51D2-F38CD74D0D2A}"/>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28" name="Google Shape;9655;p45">
                <a:extLst>
                  <a:ext uri="{FF2B5EF4-FFF2-40B4-BE49-F238E27FC236}">
                    <a16:creationId xmlns:a16="http://schemas.microsoft.com/office/drawing/2014/main" id="{31E7F169-B2C1-C600-CB72-DCE6873264AC}"/>
                  </a:ext>
                </a:extLst>
              </p:cNvPr>
              <p:cNvSpPr/>
              <p:nvPr/>
            </p:nvSpPr>
            <p:spPr>
              <a:xfrm>
                <a:off x="10733645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29" name="Google Shape;9656;p45">
                <a:extLst>
                  <a:ext uri="{FF2B5EF4-FFF2-40B4-BE49-F238E27FC236}">
                    <a16:creationId xmlns:a16="http://schemas.microsoft.com/office/drawing/2014/main" id="{47EB79B1-D3FD-24E6-B597-987F3D4904FE}"/>
                  </a:ext>
                </a:extLst>
              </p:cNvPr>
              <p:cNvCxnSpPr/>
              <p:nvPr/>
            </p:nvCxnSpPr>
            <p:spPr>
              <a:xfrm>
                <a:off x="10724935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430" name="Google Shape;9657;p45">
                <a:extLst>
                  <a:ext uri="{FF2B5EF4-FFF2-40B4-BE49-F238E27FC236}">
                    <a16:creationId xmlns:a16="http://schemas.microsoft.com/office/drawing/2014/main" id="{9FAB87A8-4CFC-F894-5755-9D68B23AD4C7}"/>
                  </a:ext>
                </a:extLst>
              </p:cNvPr>
              <p:cNvCxnSpPr/>
              <p:nvPr/>
            </p:nvCxnSpPr>
            <p:spPr>
              <a:xfrm>
                <a:off x="10725248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431" name="Google Shape;9658;p45">
                <a:extLst>
                  <a:ext uri="{FF2B5EF4-FFF2-40B4-BE49-F238E27FC236}">
                    <a16:creationId xmlns:a16="http://schemas.microsoft.com/office/drawing/2014/main" id="{F3964018-6EC0-5A47-2373-E537871E185D}"/>
                  </a:ext>
                </a:extLst>
              </p:cNvPr>
              <p:cNvCxnSpPr/>
              <p:nvPr/>
            </p:nvCxnSpPr>
            <p:spPr>
              <a:xfrm>
                <a:off x="10735349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32" name="Google Shape;9659;p45">
                <a:extLst>
                  <a:ext uri="{FF2B5EF4-FFF2-40B4-BE49-F238E27FC236}">
                    <a16:creationId xmlns:a16="http://schemas.microsoft.com/office/drawing/2014/main" id="{2427AA1E-D278-1408-C5D3-3C6C53F7E25E}"/>
                  </a:ext>
                </a:extLst>
              </p:cNvPr>
              <p:cNvCxnSpPr/>
              <p:nvPr/>
            </p:nvCxnSpPr>
            <p:spPr>
              <a:xfrm>
                <a:off x="10727508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33" name="Google Shape;9660;p45">
                <a:extLst>
                  <a:ext uri="{FF2B5EF4-FFF2-40B4-BE49-F238E27FC236}">
                    <a16:creationId xmlns:a16="http://schemas.microsoft.com/office/drawing/2014/main" id="{E7F7B848-F465-95FE-D215-61B42FBFCDF6}"/>
                  </a:ext>
                </a:extLst>
              </p:cNvPr>
              <p:cNvCxnSpPr/>
              <p:nvPr/>
            </p:nvCxnSpPr>
            <p:spPr>
              <a:xfrm>
                <a:off x="10744113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34" name="Google Shape;9661;p45">
                <a:extLst>
                  <a:ext uri="{FF2B5EF4-FFF2-40B4-BE49-F238E27FC236}">
                    <a16:creationId xmlns:a16="http://schemas.microsoft.com/office/drawing/2014/main" id="{24676D74-C601-F04B-83E8-C83C2B675A13}"/>
                  </a:ext>
                </a:extLst>
              </p:cNvPr>
              <p:cNvSpPr/>
              <p:nvPr/>
            </p:nvSpPr>
            <p:spPr>
              <a:xfrm>
                <a:off x="10775576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35" name="Google Shape;9662;p45">
                <a:extLst>
                  <a:ext uri="{FF2B5EF4-FFF2-40B4-BE49-F238E27FC236}">
                    <a16:creationId xmlns:a16="http://schemas.microsoft.com/office/drawing/2014/main" id="{BD0D5227-99D0-1374-BE85-FCBA059B1F31}"/>
                  </a:ext>
                </a:extLst>
              </p:cNvPr>
              <p:cNvCxnSpPr/>
              <p:nvPr/>
            </p:nvCxnSpPr>
            <p:spPr>
              <a:xfrm rot="10800000">
                <a:off x="10775829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436" name="Google Shape;9663;p45">
                <a:extLst>
                  <a:ext uri="{FF2B5EF4-FFF2-40B4-BE49-F238E27FC236}">
                    <a16:creationId xmlns:a16="http://schemas.microsoft.com/office/drawing/2014/main" id="{82C692E8-AAF3-38A2-75BC-BA3E6E60C76E}"/>
                  </a:ext>
                </a:extLst>
              </p:cNvPr>
              <p:cNvCxnSpPr/>
              <p:nvPr/>
            </p:nvCxnSpPr>
            <p:spPr>
              <a:xfrm>
                <a:off x="10776158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37" name="Google Shape;9664;p45">
                <a:extLst>
                  <a:ext uri="{FF2B5EF4-FFF2-40B4-BE49-F238E27FC236}">
                    <a16:creationId xmlns:a16="http://schemas.microsoft.com/office/drawing/2014/main" id="{9B10297E-558F-CF7B-2864-38B80B5853DA}"/>
                  </a:ext>
                </a:extLst>
              </p:cNvPr>
              <p:cNvCxnSpPr/>
              <p:nvPr/>
            </p:nvCxnSpPr>
            <p:spPr>
              <a:xfrm>
                <a:off x="10777369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38" name="Google Shape;9665;p45">
                <a:extLst>
                  <a:ext uri="{FF2B5EF4-FFF2-40B4-BE49-F238E27FC236}">
                    <a16:creationId xmlns:a16="http://schemas.microsoft.com/office/drawing/2014/main" id="{42E678C3-CB0C-FD70-DAF1-38420064E0CC}"/>
                  </a:ext>
                </a:extLst>
              </p:cNvPr>
              <p:cNvSpPr/>
              <p:nvPr/>
            </p:nvSpPr>
            <p:spPr>
              <a:xfrm rot="-5400000">
                <a:off x="10754232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39" name="Google Shape;9666;p45">
                <a:extLst>
                  <a:ext uri="{FF2B5EF4-FFF2-40B4-BE49-F238E27FC236}">
                    <a16:creationId xmlns:a16="http://schemas.microsoft.com/office/drawing/2014/main" id="{20E605E4-2338-0E58-AB60-2C5FFD491E63}"/>
                  </a:ext>
                </a:extLst>
              </p:cNvPr>
              <p:cNvSpPr/>
              <p:nvPr/>
            </p:nvSpPr>
            <p:spPr>
              <a:xfrm>
                <a:off x="10750916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40" name="Google Shape;9667;p45">
                <a:extLst>
                  <a:ext uri="{FF2B5EF4-FFF2-40B4-BE49-F238E27FC236}">
                    <a16:creationId xmlns:a16="http://schemas.microsoft.com/office/drawing/2014/main" id="{81EBE118-83C9-FBFE-35E6-3E1E9DF597B5}"/>
                  </a:ext>
                </a:extLst>
              </p:cNvPr>
              <p:cNvSpPr/>
              <p:nvPr/>
            </p:nvSpPr>
            <p:spPr>
              <a:xfrm>
                <a:off x="10750967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41" name="Google Shape;9668;p45">
                <a:extLst>
                  <a:ext uri="{FF2B5EF4-FFF2-40B4-BE49-F238E27FC236}">
                    <a16:creationId xmlns:a16="http://schemas.microsoft.com/office/drawing/2014/main" id="{3B37EE37-FDD4-8D70-21C6-AA585F7B9DA9}"/>
                  </a:ext>
                </a:extLst>
              </p:cNvPr>
              <p:cNvGrpSpPr/>
              <p:nvPr/>
            </p:nvGrpSpPr>
            <p:grpSpPr>
              <a:xfrm>
                <a:off x="107509670" y="108840663"/>
                <a:ext cx="75127" cy="51682"/>
                <a:chOff x="109544032" y="110081764"/>
                <a:chExt cx="141684" cy="90634"/>
              </a:xfrm>
            </p:grpSpPr>
            <p:sp>
              <p:nvSpPr>
                <p:cNvPr id="9489" name="Google Shape;9669;p45">
                  <a:extLst>
                    <a:ext uri="{FF2B5EF4-FFF2-40B4-BE49-F238E27FC236}">
                      <a16:creationId xmlns:a16="http://schemas.microsoft.com/office/drawing/2014/main" id="{72635B5D-33A4-9393-5C44-AF58C2667191}"/>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90" name="Google Shape;9670;p45">
                  <a:extLst>
                    <a:ext uri="{FF2B5EF4-FFF2-40B4-BE49-F238E27FC236}">
                      <a16:creationId xmlns:a16="http://schemas.microsoft.com/office/drawing/2014/main" id="{10810FDF-236F-5846-8B36-AB02A5770449}"/>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1" name="Google Shape;9671;p45">
                  <a:extLst>
                    <a:ext uri="{FF2B5EF4-FFF2-40B4-BE49-F238E27FC236}">
                      <a16:creationId xmlns:a16="http://schemas.microsoft.com/office/drawing/2014/main" id="{3EB699D7-89F4-F1CD-FC72-0088FDC9BC59}"/>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2" name="Google Shape;9672;p45">
                  <a:extLst>
                    <a:ext uri="{FF2B5EF4-FFF2-40B4-BE49-F238E27FC236}">
                      <a16:creationId xmlns:a16="http://schemas.microsoft.com/office/drawing/2014/main" id="{E9FDC76F-B521-2508-D7EB-2E43097F77C5}"/>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93" name="Google Shape;9673;p45">
                  <a:extLst>
                    <a:ext uri="{FF2B5EF4-FFF2-40B4-BE49-F238E27FC236}">
                      <a16:creationId xmlns:a16="http://schemas.microsoft.com/office/drawing/2014/main" id="{E333E617-A0DF-DC88-983B-2DB3A6423477}"/>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4" name="Google Shape;9674;p45">
                  <a:extLst>
                    <a:ext uri="{FF2B5EF4-FFF2-40B4-BE49-F238E27FC236}">
                      <a16:creationId xmlns:a16="http://schemas.microsoft.com/office/drawing/2014/main" id="{F49680B2-5901-DABA-0EAE-847A87E07B93}"/>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5" name="Google Shape;9675;p45">
                  <a:extLst>
                    <a:ext uri="{FF2B5EF4-FFF2-40B4-BE49-F238E27FC236}">
                      <a16:creationId xmlns:a16="http://schemas.microsoft.com/office/drawing/2014/main" id="{E6B94DD2-C0F6-0FD9-B1A5-B875B38B68D6}"/>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6" name="Google Shape;9676;p45">
                  <a:extLst>
                    <a:ext uri="{FF2B5EF4-FFF2-40B4-BE49-F238E27FC236}">
                      <a16:creationId xmlns:a16="http://schemas.microsoft.com/office/drawing/2014/main" id="{C89CEB0F-5815-FD30-7FCD-7EE04E2C3FF1}"/>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97" name="Google Shape;9677;p45">
                  <a:extLst>
                    <a:ext uri="{FF2B5EF4-FFF2-40B4-BE49-F238E27FC236}">
                      <a16:creationId xmlns:a16="http://schemas.microsoft.com/office/drawing/2014/main" id="{8B8ACCDF-1477-AF9D-93C7-462EB7861B03}"/>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42" name="Google Shape;9678;p45">
                <a:extLst>
                  <a:ext uri="{FF2B5EF4-FFF2-40B4-BE49-F238E27FC236}">
                    <a16:creationId xmlns:a16="http://schemas.microsoft.com/office/drawing/2014/main" id="{02743949-6679-90BF-21D8-8A9C925B98BB}"/>
                  </a:ext>
                </a:extLst>
              </p:cNvPr>
              <p:cNvSpPr/>
              <p:nvPr/>
            </p:nvSpPr>
            <p:spPr>
              <a:xfrm>
                <a:off x="10764920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43" name="Google Shape;9679;p45">
                <a:extLst>
                  <a:ext uri="{FF2B5EF4-FFF2-40B4-BE49-F238E27FC236}">
                    <a16:creationId xmlns:a16="http://schemas.microsoft.com/office/drawing/2014/main" id="{28DAB754-66A9-E555-7198-A543A7A10097}"/>
                  </a:ext>
                </a:extLst>
              </p:cNvPr>
              <p:cNvGrpSpPr/>
              <p:nvPr/>
            </p:nvGrpSpPr>
            <p:grpSpPr>
              <a:xfrm>
                <a:off x="107649209" y="108840663"/>
                <a:ext cx="75127" cy="51682"/>
                <a:chOff x="109807194" y="110081764"/>
                <a:chExt cx="141684" cy="90634"/>
              </a:xfrm>
            </p:grpSpPr>
            <p:sp>
              <p:nvSpPr>
                <p:cNvPr id="9480" name="Google Shape;9680;p45">
                  <a:extLst>
                    <a:ext uri="{FF2B5EF4-FFF2-40B4-BE49-F238E27FC236}">
                      <a16:creationId xmlns:a16="http://schemas.microsoft.com/office/drawing/2014/main" id="{644DE27F-6F64-89C0-CDD2-0643236BE395}"/>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81" name="Google Shape;9681;p45">
                  <a:extLst>
                    <a:ext uri="{FF2B5EF4-FFF2-40B4-BE49-F238E27FC236}">
                      <a16:creationId xmlns:a16="http://schemas.microsoft.com/office/drawing/2014/main" id="{AFA7DBC8-32F5-11C3-8275-B496D1C716D7}"/>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82" name="Google Shape;9682;p45">
                  <a:extLst>
                    <a:ext uri="{FF2B5EF4-FFF2-40B4-BE49-F238E27FC236}">
                      <a16:creationId xmlns:a16="http://schemas.microsoft.com/office/drawing/2014/main" id="{560C2A15-CC43-9C0C-46ED-630A6BAF4310}"/>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83" name="Google Shape;9683;p45">
                  <a:extLst>
                    <a:ext uri="{FF2B5EF4-FFF2-40B4-BE49-F238E27FC236}">
                      <a16:creationId xmlns:a16="http://schemas.microsoft.com/office/drawing/2014/main" id="{5ADC340A-3BF5-A65E-223E-B896AC9CF8B6}"/>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84" name="Google Shape;9684;p45">
                  <a:extLst>
                    <a:ext uri="{FF2B5EF4-FFF2-40B4-BE49-F238E27FC236}">
                      <a16:creationId xmlns:a16="http://schemas.microsoft.com/office/drawing/2014/main" id="{6A2066EF-A0F8-F55E-D81B-E5C614B136C1}"/>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85" name="Google Shape;9685;p45">
                  <a:extLst>
                    <a:ext uri="{FF2B5EF4-FFF2-40B4-BE49-F238E27FC236}">
                      <a16:creationId xmlns:a16="http://schemas.microsoft.com/office/drawing/2014/main" id="{2BFD4C08-5114-455F-B463-DA0EE1E62F0C}"/>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86" name="Google Shape;9686;p45">
                  <a:extLst>
                    <a:ext uri="{FF2B5EF4-FFF2-40B4-BE49-F238E27FC236}">
                      <a16:creationId xmlns:a16="http://schemas.microsoft.com/office/drawing/2014/main" id="{AE943536-8600-373C-AB81-00A7C89706BB}"/>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87" name="Google Shape;9687;p45">
                  <a:extLst>
                    <a:ext uri="{FF2B5EF4-FFF2-40B4-BE49-F238E27FC236}">
                      <a16:creationId xmlns:a16="http://schemas.microsoft.com/office/drawing/2014/main" id="{D8DA7EF0-75CE-6731-74EC-C53DCCF08B76}"/>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88" name="Google Shape;9688;p45">
                  <a:extLst>
                    <a:ext uri="{FF2B5EF4-FFF2-40B4-BE49-F238E27FC236}">
                      <a16:creationId xmlns:a16="http://schemas.microsoft.com/office/drawing/2014/main" id="{9B1F6860-074F-1172-02A1-D4C5246E3370}"/>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44" name="Google Shape;9689;p45">
                <a:extLst>
                  <a:ext uri="{FF2B5EF4-FFF2-40B4-BE49-F238E27FC236}">
                    <a16:creationId xmlns:a16="http://schemas.microsoft.com/office/drawing/2014/main" id="{FE69C15C-A264-1209-9081-2507FD759DB7}"/>
                  </a:ext>
                </a:extLst>
              </p:cNvPr>
              <p:cNvSpPr/>
              <p:nvPr/>
            </p:nvSpPr>
            <p:spPr>
              <a:xfrm>
                <a:off x="10759626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45" name="Google Shape;9690;p45">
                <a:extLst>
                  <a:ext uri="{FF2B5EF4-FFF2-40B4-BE49-F238E27FC236}">
                    <a16:creationId xmlns:a16="http://schemas.microsoft.com/office/drawing/2014/main" id="{EFAF4B37-F940-2C87-EB2C-A8DBDFE5E05A}"/>
                  </a:ext>
                </a:extLst>
              </p:cNvPr>
              <p:cNvCxnSpPr/>
              <p:nvPr/>
            </p:nvCxnSpPr>
            <p:spPr>
              <a:xfrm>
                <a:off x="10750916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446" name="Google Shape;9691;p45">
                <a:extLst>
                  <a:ext uri="{FF2B5EF4-FFF2-40B4-BE49-F238E27FC236}">
                    <a16:creationId xmlns:a16="http://schemas.microsoft.com/office/drawing/2014/main" id="{1D9778A8-0674-37F8-E412-A139E1194DE6}"/>
                  </a:ext>
                </a:extLst>
              </p:cNvPr>
              <p:cNvCxnSpPr/>
              <p:nvPr/>
            </p:nvCxnSpPr>
            <p:spPr>
              <a:xfrm>
                <a:off x="10751229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447" name="Google Shape;9692;p45">
                <a:extLst>
                  <a:ext uri="{FF2B5EF4-FFF2-40B4-BE49-F238E27FC236}">
                    <a16:creationId xmlns:a16="http://schemas.microsoft.com/office/drawing/2014/main" id="{B60B5DF9-D851-0B4A-0597-36B60C68C8A4}"/>
                  </a:ext>
                </a:extLst>
              </p:cNvPr>
              <p:cNvCxnSpPr/>
              <p:nvPr/>
            </p:nvCxnSpPr>
            <p:spPr>
              <a:xfrm>
                <a:off x="10761331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48" name="Google Shape;9693;p45">
                <a:extLst>
                  <a:ext uri="{FF2B5EF4-FFF2-40B4-BE49-F238E27FC236}">
                    <a16:creationId xmlns:a16="http://schemas.microsoft.com/office/drawing/2014/main" id="{84565C0C-C452-CEDB-8394-CA8242C3F819}"/>
                  </a:ext>
                </a:extLst>
              </p:cNvPr>
              <p:cNvCxnSpPr/>
              <p:nvPr/>
            </p:nvCxnSpPr>
            <p:spPr>
              <a:xfrm>
                <a:off x="10753489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49" name="Google Shape;9694;p45">
                <a:extLst>
                  <a:ext uri="{FF2B5EF4-FFF2-40B4-BE49-F238E27FC236}">
                    <a16:creationId xmlns:a16="http://schemas.microsoft.com/office/drawing/2014/main" id="{696ED268-F39C-4DFA-51B7-76C2CB149002}"/>
                  </a:ext>
                </a:extLst>
              </p:cNvPr>
              <p:cNvCxnSpPr/>
              <p:nvPr/>
            </p:nvCxnSpPr>
            <p:spPr>
              <a:xfrm>
                <a:off x="10770095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50" name="Google Shape;9695;p45">
                <a:extLst>
                  <a:ext uri="{FF2B5EF4-FFF2-40B4-BE49-F238E27FC236}">
                    <a16:creationId xmlns:a16="http://schemas.microsoft.com/office/drawing/2014/main" id="{E6613CD8-AE09-1DAF-9DBD-7B4385AD2BA7}"/>
                  </a:ext>
                </a:extLst>
              </p:cNvPr>
              <p:cNvSpPr/>
              <p:nvPr/>
            </p:nvSpPr>
            <p:spPr>
              <a:xfrm rot="-5400000">
                <a:off x="10784497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51" name="Google Shape;9696;p45">
                <a:extLst>
                  <a:ext uri="{FF2B5EF4-FFF2-40B4-BE49-F238E27FC236}">
                    <a16:creationId xmlns:a16="http://schemas.microsoft.com/office/drawing/2014/main" id="{408CDE15-4BFA-7649-D84C-96A4E6909A0E}"/>
                  </a:ext>
                </a:extLst>
              </p:cNvPr>
              <p:cNvSpPr/>
              <p:nvPr/>
            </p:nvSpPr>
            <p:spPr>
              <a:xfrm>
                <a:off x="10781182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52" name="Google Shape;9697;p45">
                <a:extLst>
                  <a:ext uri="{FF2B5EF4-FFF2-40B4-BE49-F238E27FC236}">
                    <a16:creationId xmlns:a16="http://schemas.microsoft.com/office/drawing/2014/main" id="{008671CE-C0F1-D39F-615B-9AEA21C332AC}"/>
                  </a:ext>
                </a:extLst>
              </p:cNvPr>
              <p:cNvSpPr/>
              <p:nvPr/>
            </p:nvSpPr>
            <p:spPr>
              <a:xfrm>
                <a:off x="10781232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53" name="Google Shape;9698;p45">
                <a:extLst>
                  <a:ext uri="{FF2B5EF4-FFF2-40B4-BE49-F238E27FC236}">
                    <a16:creationId xmlns:a16="http://schemas.microsoft.com/office/drawing/2014/main" id="{F3DBA4BB-CBE9-469A-FABE-3EBB1BD815AF}"/>
                  </a:ext>
                </a:extLst>
              </p:cNvPr>
              <p:cNvGrpSpPr/>
              <p:nvPr/>
            </p:nvGrpSpPr>
            <p:grpSpPr>
              <a:xfrm>
                <a:off x="107812326" y="108840663"/>
                <a:ext cx="75127" cy="51682"/>
                <a:chOff x="109544032" y="110081764"/>
                <a:chExt cx="141684" cy="90634"/>
              </a:xfrm>
            </p:grpSpPr>
            <p:sp>
              <p:nvSpPr>
                <p:cNvPr id="9471" name="Google Shape;9699;p45">
                  <a:extLst>
                    <a:ext uri="{FF2B5EF4-FFF2-40B4-BE49-F238E27FC236}">
                      <a16:creationId xmlns:a16="http://schemas.microsoft.com/office/drawing/2014/main" id="{B75FD549-A49B-1F41-389C-30B356104C2D}"/>
                    </a:ext>
                  </a:extLst>
                </p:cNvPr>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72" name="Google Shape;9700;p45">
                  <a:extLst>
                    <a:ext uri="{FF2B5EF4-FFF2-40B4-BE49-F238E27FC236}">
                      <a16:creationId xmlns:a16="http://schemas.microsoft.com/office/drawing/2014/main" id="{A787EF5F-E6FC-627B-8B0C-93228CDDA877}"/>
                    </a:ext>
                  </a:extLst>
                </p:cNvPr>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73" name="Google Shape;9701;p45">
                  <a:extLst>
                    <a:ext uri="{FF2B5EF4-FFF2-40B4-BE49-F238E27FC236}">
                      <a16:creationId xmlns:a16="http://schemas.microsoft.com/office/drawing/2014/main" id="{F47F6848-82BD-EEB1-4A08-55232BBE4056}"/>
                    </a:ext>
                  </a:extLst>
                </p:cNvPr>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74" name="Google Shape;9702;p45">
                  <a:extLst>
                    <a:ext uri="{FF2B5EF4-FFF2-40B4-BE49-F238E27FC236}">
                      <a16:creationId xmlns:a16="http://schemas.microsoft.com/office/drawing/2014/main" id="{3DF04F89-9994-7431-C417-EC20C4DDBBF4}"/>
                    </a:ext>
                  </a:extLst>
                </p:cNvPr>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75" name="Google Shape;9703;p45">
                  <a:extLst>
                    <a:ext uri="{FF2B5EF4-FFF2-40B4-BE49-F238E27FC236}">
                      <a16:creationId xmlns:a16="http://schemas.microsoft.com/office/drawing/2014/main" id="{4037710E-5C33-A9F1-D82C-F2C70D41D50C}"/>
                    </a:ext>
                  </a:extLst>
                </p:cNvPr>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76" name="Google Shape;9704;p45">
                  <a:extLst>
                    <a:ext uri="{FF2B5EF4-FFF2-40B4-BE49-F238E27FC236}">
                      <a16:creationId xmlns:a16="http://schemas.microsoft.com/office/drawing/2014/main" id="{B1C38CBE-427B-20F9-EE3F-440AF449FCA0}"/>
                    </a:ext>
                  </a:extLst>
                </p:cNvPr>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77" name="Google Shape;9705;p45">
                  <a:extLst>
                    <a:ext uri="{FF2B5EF4-FFF2-40B4-BE49-F238E27FC236}">
                      <a16:creationId xmlns:a16="http://schemas.microsoft.com/office/drawing/2014/main" id="{3CF7C52F-381A-D4F8-663F-55506B490BBD}"/>
                    </a:ext>
                  </a:extLst>
                </p:cNvPr>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78" name="Google Shape;9706;p45">
                  <a:extLst>
                    <a:ext uri="{FF2B5EF4-FFF2-40B4-BE49-F238E27FC236}">
                      <a16:creationId xmlns:a16="http://schemas.microsoft.com/office/drawing/2014/main" id="{F8A54390-67C8-0DAB-04A6-3D689490617D}"/>
                    </a:ext>
                  </a:extLst>
                </p:cNvPr>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79" name="Google Shape;9707;p45">
                  <a:extLst>
                    <a:ext uri="{FF2B5EF4-FFF2-40B4-BE49-F238E27FC236}">
                      <a16:creationId xmlns:a16="http://schemas.microsoft.com/office/drawing/2014/main" id="{B97BBD51-7FE4-2F3D-E4B8-8E670B962257}"/>
                    </a:ext>
                  </a:extLst>
                </p:cNvPr>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54" name="Google Shape;9708;p45">
                <a:extLst>
                  <a:ext uri="{FF2B5EF4-FFF2-40B4-BE49-F238E27FC236}">
                    <a16:creationId xmlns:a16="http://schemas.microsoft.com/office/drawing/2014/main" id="{A2ED2559-57CB-9AF4-0641-80F89E171005}"/>
                  </a:ext>
                </a:extLst>
              </p:cNvPr>
              <p:cNvSpPr/>
              <p:nvPr/>
            </p:nvSpPr>
            <p:spPr>
              <a:xfrm>
                <a:off x="10795186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55" name="Google Shape;9709;p45">
                <a:extLst>
                  <a:ext uri="{FF2B5EF4-FFF2-40B4-BE49-F238E27FC236}">
                    <a16:creationId xmlns:a16="http://schemas.microsoft.com/office/drawing/2014/main" id="{C03D5F08-CA06-E634-F5E8-7CA7AE7C10D0}"/>
                  </a:ext>
                </a:extLst>
              </p:cNvPr>
              <p:cNvGrpSpPr/>
              <p:nvPr/>
            </p:nvGrpSpPr>
            <p:grpSpPr>
              <a:xfrm>
                <a:off x="107951866" y="108840663"/>
                <a:ext cx="75127" cy="51682"/>
                <a:chOff x="109807194" y="110081764"/>
                <a:chExt cx="141684" cy="90634"/>
              </a:xfrm>
            </p:grpSpPr>
            <p:sp>
              <p:nvSpPr>
                <p:cNvPr id="9462" name="Google Shape;9710;p45">
                  <a:extLst>
                    <a:ext uri="{FF2B5EF4-FFF2-40B4-BE49-F238E27FC236}">
                      <a16:creationId xmlns:a16="http://schemas.microsoft.com/office/drawing/2014/main" id="{89FE1F00-8373-33E6-3718-8541FDEB72A3}"/>
                    </a:ext>
                  </a:extLst>
                </p:cNvPr>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63" name="Google Shape;9711;p45">
                  <a:extLst>
                    <a:ext uri="{FF2B5EF4-FFF2-40B4-BE49-F238E27FC236}">
                      <a16:creationId xmlns:a16="http://schemas.microsoft.com/office/drawing/2014/main" id="{0B7345A5-B54A-7964-E44B-1D3F87596DC0}"/>
                    </a:ext>
                  </a:extLst>
                </p:cNvPr>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64" name="Google Shape;9712;p45">
                  <a:extLst>
                    <a:ext uri="{FF2B5EF4-FFF2-40B4-BE49-F238E27FC236}">
                      <a16:creationId xmlns:a16="http://schemas.microsoft.com/office/drawing/2014/main" id="{52ADAF3D-B5FA-0F08-4381-17968C86AE40}"/>
                    </a:ext>
                  </a:extLst>
                </p:cNvPr>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65" name="Google Shape;9713;p45">
                  <a:extLst>
                    <a:ext uri="{FF2B5EF4-FFF2-40B4-BE49-F238E27FC236}">
                      <a16:creationId xmlns:a16="http://schemas.microsoft.com/office/drawing/2014/main" id="{EEBE32B9-7DE3-E4E8-D314-173355CC8519}"/>
                    </a:ext>
                  </a:extLst>
                </p:cNvPr>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66" name="Google Shape;9714;p45">
                  <a:extLst>
                    <a:ext uri="{FF2B5EF4-FFF2-40B4-BE49-F238E27FC236}">
                      <a16:creationId xmlns:a16="http://schemas.microsoft.com/office/drawing/2014/main" id="{6A171F3A-E162-195D-E1D4-29D611FF1108}"/>
                    </a:ext>
                  </a:extLst>
                </p:cNvPr>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67" name="Google Shape;9715;p45">
                  <a:extLst>
                    <a:ext uri="{FF2B5EF4-FFF2-40B4-BE49-F238E27FC236}">
                      <a16:creationId xmlns:a16="http://schemas.microsoft.com/office/drawing/2014/main" id="{D81DDE26-C1E6-0BC7-7C9E-97CD099BF9D1}"/>
                    </a:ext>
                  </a:extLst>
                </p:cNvPr>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68" name="Google Shape;9716;p45">
                  <a:extLst>
                    <a:ext uri="{FF2B5EF4-FFF2-40B4-BE49-F238E27FC236}">
                      <a16:creationId xmlns:a16="http://schemas.microsoft.com/office/drawing/2014/main" id="{E18BAC3C-A774-A74D-BB49-8ECB0C8B5675}"/>
                    </a:ext>
                  </a:extLst>
                </p:cNvPr>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69" name="Google Shape;9717;p45">
                  <a:extLst>
                    <a:ext uri="{FF2B5EF4-FFF2-40B4-BE49-F238E27FC236}">
                      <a16:creationId xmlns:a16="http://schemas.microsoft.com/office/drawing/2014/main" id="{8B8A4E06-B7E6-4051-8DA0-570073A6652E}"/>
                    </a:ext>
                  </a:extLst>
                </p:cNvPr>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70" name="Google Shape;9718;p45">
                  <a:extLst>
                    <a:ext uri="{FF2B5EF4-FFF2-40B4-BE49-F238E27FC236}">
                      <a16:creationId xmlns:a16="http://schemas.microsoft.com/office/drawing/2014/main" id="{385B3CCB-63BD-A8E7-58B1-EFB26FEA5481}"/>
                    </a:ext>
                  </a:extLst>
                </p:cNvPr>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56" name="Google Shape;9719;p45">
                <a:extLst>
                  <a:ext uri="{FF2B5EF4-FFF2-40B4-BE49-F238E27FC236}">
                    <a16:creationId xmlns:a16="http://schemas.microsoft.com/office/drawing/2014/main" id="{FBB08479-30D3-4C09-0B6E-AE22EBB8C5B3}"/>
                  </a:ext>
                </a:extLst>
              </p:cNvPr>
              <p:cNvSpPr/>
              <p:nvPr/>
            </p:nvSpPr>
            <p:spPr>
              <a:xfrm>
                <a:off x="10789892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57" name="Google Shape;9720;p45">
                <a:extLst>
                  <a:ext uri="{FF2B5EF4-FFF2-40B4-BE49-F238E27FC236}">
                    <a16:creationId xmlns:a16="http://schemas.microsoft.com/office/drawing/2014/main" id="{6FEB24C3-44D4-74CA-9A8E-FB539EA0A18E}"/>
                  </a:ext>
                </a:extLst>
              </p:cNvPr>
              <p:cNvCxnSpPr/>
              <p:nvPr/>
            </p:nvCxnSpPr>
            <p:spPr>
              <a:xfrm>
                <a:off x="10781182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458" name="Google Shape;9721;p45">
                <a:extLst>
                  <a:ext uri="{FF2B5EF4-FFF2-40B4-BE49-F238E27FC236}">
                    <a16:creationId xmlns:a16="http://schemas.microsoft.com/office/drawing/2014/main" id="{553B5DD1-2DB6-62B7-3699-7E5B998AEDF7}"/>
                  </a:ext>
                </a:extLst>
              </p:cNvPr>
              <p:cNvCxnSpPr/>
              <p:nvPr/>
            </p:nvCxnSpPr>
            <p:spPr>
              <a:xfrm>
                <a:off x="10781495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459" name="Google Shape;9722;p45">
                <a:extLst>
                  <a:ext uri="{FF2B5EF4-FFF2-40B4-BE49-F238E27FC236}">
                    <a16:creationId xmlns:a16="http://schemas.microsoft.com/office/drawing/2014/main" id="{97110BD0-62D2-51E3-F8A3-2945687EC085}"/>
                  </a:ext>
                </a:extLst>
              </p:cNvPr>
              <p:cNvCxnSpPr/>
              <p:nvPr/>
            </p:nvCxnSpPr>
            <p:spPr>
              <a:xfrm>
                <a:off x="10791596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60" name="Google Shape;9723;p45">
                <a:extLst>
                  <a:ext uri="{FF2B5EF4-FFF2-40B4-BE49-F238E27FC236}">
                    <a16:creationId xmlns:a16="http://schemas.microsoft.com/office/drawing/2014/main" id="{BE55551B-09DD-49EC-D595-00C83D40F63D}"/>
                  </a:ext>
                </a:extLst>
              </p:cNvPr>
              <p:cNvCxnSpPr/>
              <p:nvPr/>
            </p:nvCxnSpPr>
            <p:spPr>
              <a:xfrm>
                <a:off x="10783755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61" name="Google Shape;9724;p45">
                <a:extLst>
                  <a:ext uri="{FF2B5EF4-FFF2-40B4-BE49-F238E27FC236}">
                    <a16:creationId xmlns:a16="http://schemas.microsoft.com/office/drawing/2014/main" id="{0062E1BD-3C9A-FC06-1D12-C74D8002CD7A}"/>
                  </a:ext>
                </a:extLst>
              </p:cNvPr>
              <p:cNvCxnSpPr/>
              <p:nvPr/>
            </p:nvCxnSpPr>
            <p:spPr>
              <a:xfrm>
                <a:off x="108003608" y="108820210"/>
                <a:ext cx="0" cy="10863"/>
              </a:xfrm>
              <a:prstGeom prst="straightConnector1">
                <a:avLst/>
              </a:prstGeom>
              <a:noFill/>
              <a:ln w="9525" cap="flat" cmpd="sng">
                <a:solidFill>
                  <a:srgbClr val="4C4F66"/>
                </a:solidFill>
                <a:prstDash val="solid"/>
                <a:round/>
                <a:headEnd type="none" w="med" len="med"/>
                <a:tailEnd type="none" w="med" len="med"/>
              </a:ln>
            </p:spPr>
          </p:cxn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97"/>
        <p:cNvGrpSpPr/>
        <p:nvPr/>
      </p:nvGrpSpPr>
      <p:grpSpPr>
        <a:xfrm>
          <a:off x="0" y="0"/>
          <a:ext cx="0" cy="0"/>
          <a:chOff x="0" y="0"/>
          <a:chExt cx="0" cy="0"/>
        </a:xfrm>
      </p:grpSpPr>
      <p:grpSp>
        <p:nvGrpSpPr>
          <p:cNvPr id="9098" name="Google Shape;9098;p45"/>
          <p:cNvGrpSpPr/>
          <p:nvPr/>
        </p:nvGrpSpPr>
        <p:grpSpPr>
          <a:xfrm>
            <a:off x="0" y="0"/>
            <a:ext cx="9144000" cy="349898"/>
            <a:chOff x="0" y="0"/>
            <a:chExt cx="12192000" cy="466531"/>
          </a:xfrm>
        </p:grpSpPr>
        <p:sp>
          <p:nvSpPr>
            <p:cNvPr id="9099" name="Google Shape;9099;p45"/>
            <p:cNvSpPr/>
            <p:nvPr/>
          </p:nvSpPr>
          <p:spPr>
            <a:xfrm>
              <a:off x="0" y="0"/>
              <a:ext cx="12192000" cy="466531"/>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9100" name="Google Shape;9100;p45"/>
            <p:cNvSpPr/>
            <p:nvPr/>
          </p:nvSpPr>
          <p:spPr>
            <a:xfrm>
              <a:off x="10365884"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01" name="Google Shape;9101;p45"/>
            <p:cNvCxnSpPr/>
            <p:nvPr/>
          </p:nvCxnSpPr>
          <p:spPr>
            <a:xfrm rot="10800000">
              <a:off x="10371376"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102" name="Google Shape;9102;p45"/>
            <p:cNvCxnSpPr/>
            <p:nvPr/>
          </p:nvCxnSpPr>
          <p:spPr>
            <a:xfrm>
              <a:off x="10378543"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03" name="Google Shape;9103;p45"/>
            <p:cNvCxnSpPr/>
            <p:nvPr/>
          </p:nvCxnSpPr>
          <p:spPr>
            <a:xfrm>
              <a:off x="10404869"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04" name="Google Shape;9104;p45"/>
            <p:cNvSpPr/>
            <p:nvPr/>
          </p:nvSpPr>
          <p:spPr>
            <a:xfrm rot="-5400000">
              <a:off x="9901844"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05" name="Google Shape;9105;p45"/>
            <p:cNvSpPr/>
            <p:nvPr/>
          </p:nvSpPr>
          <p:spPr>
            <a:xfrm>
              <a:off x="9829722"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06" name="Google Shape;9106;p45"/>
            <p:cNvSpPr/>
            <p:nvPr/>
          </p:nvSpPr>
          <p:spPr>
            <a:xfrm>
              <a:off x="9830811"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07" name="Google Shape;9107;p45"/>
            <p:cNvSpPr/>
            <p:nvPr/>
          </p:nvSpPr>
          <p:spPr>
            <a:xfrm>
              <a:off x="10134205"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08" name="Google Shape;9108;p45"/>
            <p:cNvSpPr/>
            <p:nvPr/>
          </p:nvSpPr>
          <p:spPr>
            <a:xfrm>
              <a:off x="10019091"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09" name="Google Shape;9109;p45"/>
            <p:cNvCxnSpPr/>
            <p:nvPr/>
          </p:nvCxnSpPr>
          <p:spPr>
            <a:xfrm>
              <a:off x="9829722"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10" name="Google Shape;9110;p45"/>
            <p:cNvCxnSpPr/>
            <p:nvPr/>
          </p:nvCxnSpPr>
          <p:spPr>
            <a:xfrm>
              <a:off x="9836527"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11" name="Google Shape;9111;p45"/>
            <p:cNvCxnSpPr/>
            <p:nvPr/>
          </p:nvCxnSpPr>
          <p:spPr>
            <a:xfrm>
              <a:off x="1005615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12" name="Google Shape;9112;p45"/>
            <p:cNvCxnSpPr/>
            <p:nvPr/>
          </p:nvCxnSpPr>
          <p:spPr>
            <a:xfrm>
              <a:off x="988566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13" name="Google Shape;9113;p45"/>
            <p:cNvCxnSpPr/>
            <p:nvPr/>
          </p:nvCxnSpPr>
          <p:spPr>
            <a:xfrm>
              <a:off x="10246708"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14" name="Google Shape;9114;p45"/>
            <p:cNvSpPr/>
            <p:nvPr/>
          </p:nvSpPr>
          <p:spPr>
            <a:xfrm rot="-5400000">
              <a:off x="10559901"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15" name="Google Shape;9115;p45"/>
            <p:cNvSpPr/>
            <p:nvPr/>
          </p:nvSpPr>
          <p:spPr>
            <a:xfrm>
              <a:off x="10487775"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16" name="Google Shape;9116;p45"/>
            <p:cNvSpPr/>
            <p:nvPr/>
          </p:nvSpPr>
          <p:spPr>
            <a:xfrm>
              <a:off x="10488865"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17" name="Google Shape;9117;p45"/>
            <p:cNvSpPr/>
            <p:nvPr/>
          </p:nvSpPr>
          <p:spPr>
            <a:xfrm>
              <a:off x="10792262"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18" name="Google Shape;9118;p45"/>
            <p:cNvSpPr/>
            <p:nvPr/>
          </p:nvSpPr>
          <p:spPr>
            <a:xfrm>
              <a:off x="10677145"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19" name="Google Shape;9119;p45"/>
            <p:cNvCxnSpPr/>
            <p:nvPr/>
          </p:nvCxnSpPr>
          <p:spPr>
            <a:xfrm>
              <a:off x="10487775"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20" name="Google Shape;9120;p45"/>
            <p:cNvCxnSpPr/>
            <p:nvPr/>
          </p:nvCxnSpPr>
          <p:spPr>
            <a:xfrm>
              <a:off x="10494580"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21" name="Google Shape;9121;p45"/>
            <p:cNvCxnSpPr/>
            <p:nvPr/>
          </p:nvCxnSpPr>
          <p:spPr>
            <a:xfrm>
              <a:off x="1071420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22" name="Google Shape;9122;p45"/>
            <p:cNvCxnSpPr/>
            <p:nvPr/>
          </p:nvCxnSpPr>
          <p:spPr>
            <a:xfrm>
              <a:off x="10543715"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23" name="Google Shape;9123;p45"/>
            <p:cNvCxnSpPr/>
            <p:nvPr/>
          </p:nvCxnSpPr>
          <p:spPr>
            <a:xfrm>
              <a:off x="10904763"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24" name="Google Shape;9124;p45"/>
            <p:cNvSpPr/>
            <p:nvPr/>
          </p:nvSpPr>
          <p:spPr>
            <a:xfrm>
              <a:off x="11588840"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25" name="Google Shape;9125;p45"/>
            <p:cNvCxnSpPr/>
            <p:nvPr/>
          </p:nvCxnSpPr>
          <p:spPr>
            <a:xfrm rot="10800000">
              <a:off x="11594332"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126" name="Google Shape;9126;p45"/>
            <p:cNvCxnSpPr/>
            <p:nvPr/>
          </p:nvCxnSpPr>
          <p:spPr>
            <a:xfrm>
              <a:off x="11601499"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27" name="Google Shape;9127;p45"/>
            <p:cNvCxnSpPr/>
            <p:nvPr/>
          </p:nvCxnSpPr>
          <p:spPr>
            <a:xfrm>
              <a:off x="11627825"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28" name="Google Shape;9128;p45"/>
            <p:cNvSpPr/>
            <p:nvPr/>
          </p:nvSpPr>
          <p:spPr>
            <a:xfrm rot="-5400000">
              <a:off x="11124800"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29" name="Google Shape;9129;p45"/>
            <p:cNvSpPr/>
            <p:nvPr/>
          </p:nvSpPr>
          <p:spPr>
            <a:xfrm>
              <a:off x="11052677"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30" name="Google Shape;9130;p45"/>
            <p:cNvSpPr/>
            <p:nvPr/>
          </p:nvSpPr>
          <p:spPr>
            <a:xfrm>
              <a:off x="11053766"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31" name="Google Shape;9131;p45"/>
            <p:cNvSpPr/>
            <p:nvPr/>
          </p:nvSpPr>
          <p:spPr>
            <a:xfrm>
              <a:off x="11357161"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32" name="Google Shape;9132;p45"/>
            <p:cNvSpPr/>
            <p:nvPr/>
          </p:nvSpPr>
          <p:spPr>
            <a:xfrm>
              <a:off x="11242047"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33" name="Google Shape;9133;p45"/>
            <p:cNvCxnSpPr/>
            <p:nvPr/>
          </p:nvCxnSpPr>
          <p:spPr>
            <a:xfrm>
              <a:off x="11052677"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34" name="Google Shape;9134;p45"/>
            <p:cNvCxnSpPr/>
            <p:nvPr/>
          </p:nvCxnSpPr>
          <p:spPr>
            <a:xfrm>
              <a:off x="11059483"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35" name="Google Shape;9135;p45"/>
            <p:cNvCxnSpPr/>
            <p:nvPr/>
          </p:nvCxnSpPr>
          <p:spPr>
            <a:xfrm>
              <a:off x="11279110"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36" name="Google Shape;9136;p45"/>
            <p:cNvCxnSpPr/>
            <p:nvPr/>
          </p:nvCxnSpPr>
          <p:spPr>
            <a:xfrm>
              <a:off x="1110861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37" name="Google Shape;9137;p45"/>
            <p:cNvCxnSpPr/>
            <p:nvPr/>
          </p:nvCxnSpPr>
          <p:spPr>
            <a:xfrm>
              <a:off x="11469664"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38" name="Google Shape;9138;p45"/>
            <p:cNvSpPr/>
            <p:nvPr/>
          </p:nvSpPr>
          <p:spPr>
            <a:xfrm rot="-5400000">
              <a:off x="11782857"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39" name="Google Shape;9139;p45"/>
            <p:cNvSpPr/>
            <p:nvPr/>
          </p:nvSpPr>
          <p:spPr>
            <a:xfrm>
              <a:off x="11710732"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40" name="Google Shape;9140;p45"/>
            <p:cNvSpPr/>
            <p:nvPr/>
          </p:nvSpPr>
          <p:spPr>
            <a:xfrm>
              <a:off x="11711821"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41" name="Google Shape;9141;p45"/>
            <p:cNvSpPr/>
            <p:nvPr/>
          </p:nvSpPr>
          <p:spPr>
            <a:xfrm>
              <a:off x="12015218"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42" name="Google Shape;9142;p45"/>
            <p:cNvSpPr/>
            <p:nvPr/>
          </p:nvSpPr>
          <p:spPr>
            <a:xfrm>
              <a:off x="11900102"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43" name="Google Shape;9143;p45"/>
            <p:cNvCxnSpPr/>
            <p:nvPr/>
          </p:nvCxnSpPr>
          <p:spPr>
            <a:xfrm>
              <a:off x="11710732"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44" name="Google Shape;9144;p45"/>
            <p:cNvCxnSpPr/>
            <p:nvPr/>
          </p:nvCxnSpPr>
          <p:spPr>
            <a:xfrm>
              <a:off x="11717537"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45" name="Google Shape;9145;p45"/>
            <p:cNvCxnSpPr/>
            <p:nvPr/>
          </p:nvCxnSpPr>
          <p:spPr>
            <a:xfrm>
              <a:off x="1193716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46" name="Google Shape;9146;p45"/>
            <p:cNvCxnSpPr/>
            <p:nvPr/>
          </p:nvCxnSpPr>
          <p:spPr>
            <a:xfrm>
              <a:off x="1176667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47" name="Google Shape;9147;p45"/>
            <p:cNvCxnSpPr/>
            <p:nvPr/>
          </p:nvCxnSpPr>
          <p:spPr>
            <a:xfrm>
              <a:off x="12127718"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48" name="Google Shape;9148;p45"/>
            <p:cNvSpPr/>
            <p:nvPr/>
          </p:nvSpPr>
          <p:spPr>
            <a:xfrm>
              <a:off x="7911292"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49" name="Google Shape;9149;p45"/>
            <p:cNvCxnSpPr/>
            <p:nvPr/>
          </p:nvCxnSpPr>
          <p:spPr>
            <a:xfrm rot="10800000">
              <a:off x="7916784"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150" name="Google Shape;9150;p45"/>
            <p:cNvCxnSpPr/>
            <p:nvPr/>
          </p:nvCxnSpPr>
          <p:spPr>
            <a:xfrm>
              <a:off x="7923950"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51" name="Google Shape;9151;p45"/>
            <p:cNvCxnSpPr/>
            <p:nvPr/>
          </p:nvCxnSpPr>
          <p:spPr>
            <a:xfrm>
              <a:off x="7950276"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52" name="Google Shape;9152;p45"/>
            <p:cNvSpPr/>
            <p:nvPr/>
          </p:nvSpPr>
          <p:spPr>
            <a:xfrm rot="-5400000">
              <a:off x="7447252"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53" name="Google Shape;9153;p45"/>
            <p:cNvSpPr/>
            <p:nvPr/>
          </p:nvSpPr>
          <p:spPr>
            <a:xfrm>
              <a:off x="7375129"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54" name="Google Shape;9154;p45"/>
            <p:cNvSpPr/>
            <p:nvPr/>
          </p:nvSpPr>
          <p:spPr>
            <a:xfrm>
              <a:off x="7376218"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55" name="Google Shape;9155;p45"/>
            <p:cNvSpPr/>
            <p:nvPr/>
          </p:nvSpPr>
          <p:spPr>
            <a:xfrm>
              <a:off x="7679613"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56" name="Google Shape;9156;p45"/>
            <p:cNvSpPr/>
            <p:nvPr/>
          </p:nvSpPr>
          <p:spPr>
            <a:xfrm>
              <a:off x="7564498"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57" name="Google Shape;9157;p45"/>
            <p:cNvCxnSpPr/>
            <p:nvPr/>
          </p:nvCxnSpPr>
          <p:spPr>
            <a:xfrm>
              <a:off x="7375129"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58" name="Google Shape;9158;p45"/>
            <p:cNvCxnSpPr/>
            <p:nvPr/>
          </p:nvCxnSpPr>
          <p:spPr>
            <a:xfrm>
              <a:off x="7381934"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59" name="Google Shape;9159;p45"/>
            <p:cNvCxnSpPr/>
            <p:nvPr/>
          </p:nvCxnSpPr>
          <p:spPr>
            <a:xfrm>
              <a:off x="760156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60" name="Google Shape;9160;p45"/>
            <p:cNvCxnSpPr/>
            <p:nvPr/>
          </p:nvCxnSpPr>
          <p:spPr>
            <a:xfrm>
              <a:off x="7431068"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61" name="Google Shape;9161;p45"/>
            <p:cNvCxnSpPr/>
            <p:nvPr/>
          </p:nvCxnSpPr>
          <p:spPr>
            <a:xfrm>
              <a:off x="7792116"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62" name="Google Shape;9162;p45"/>
            <p:cNvSpPr/>
            <p:nvPr/>
          </p:nvSpPr>
          <p:spPr>
            <a:xfrm rot="-5400000">
              <a:off x="8105309"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63" name="Google Shape;9163;p45"/>
            <p:cNvSpPr/>
            <p:nvPr/>
          </p:nvSpPr>
          <p:spPr>
            <a:xfrm>
              <a:off x="8033183"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64" name="Google Shape;9164;p45"/>
            <p:cNvSpPr/>
            <p:nvPr/>
          </p:nvSpPr>
          <p:spPr>
            <a:xfrm>
              <a:off x="8034273"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65" name="Google Shape;9165;p45"/>
            <p:cNvSpPr/>
            <p:nvPr/>
          </p:nvSpPr>
          <p:spPr>
            <a:xfrm>
              <a:off x="8337670"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66" name="Google Shape;9166;p45"/>
            <p:cNvSpPr/>
            <p:nvPr/>
          </p:nvSpPr>
          <p:spPr>
            <a:xfrm>
              <a:off x="8222553"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67" name="Google Shape;9167;p45"/>
            <p:cNvCxnSpPr/>
            <p:nvPr/>
          </p:nvCxnSpPr>
          <p:spPr>
            <a:xfrm>
              <a:off x="8033183"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68" name="Google Shape;9168;p45"/>
            <p:cNvCxnSpPr/>
            <p:nvPr/>
          </p:nvCxnSpPr>
          <p:spPr>
            <a:xfrm>
              <a:off x="8039988"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69" name="Google Shape;9169;p45"/>
            <p:cNvCxnSpPr/>
            <p:nvPr/>
          </p:nvCxnSpPr>
          <p:spPr>
            <a:xfrm>
              <a:off x="8259615"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70" name="Google Shape;9170;p45"/>
            <p:cNvCxnSpPr/>
            <p:nvPr/>
          </p:nvCxnSpPr>
          <p:spPr>
            <a:xfrm>
              <a:off x="8089123"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71" name="Google Shape;9171;p45"/>
            <p:cNvCxnSpPr/>
            <p:nvPr/>
          </p:nvCxnSpPr>
          <p:spPr>
            <a:xfrm>
              <a:off x="8450170"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72" name="Google Shape;9172;p45"/>
            <p:cNvSpPr/>
            <p:nvPr/>
          </p:nvSpPr>
          <p:spPr>
            <a:xfrm>
              <a:off x="9134248"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73" name="Google Shape;9173;p45"/>
            <p:cNvCxnSpPr/>
            <p:nvPr/>
          </p:nvCxnSpPr>
          <p:spPr>
            <a:xfrm rot="10800000">
              <a:off x="9139740"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174" name="Google Shape;9174;p45"/>
            <p:cNvCxnSpPr/>
            <p:nvPr/>
          </p:nvCxnSpPr>
          <p:spPr>
            <a:xfrm>
              <a:off x="914690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75" name="Google Shape;9175;p45"/>
            <p:cNvCxnSpPr/>
            <p:nvPr/>
          </p:nvCxnSpPr>
          <p:spPr>
            <a:xfrm>
              <a:off x="9173233"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76" name="Google Shape;9176;p45"/>
            <p:cNvSpPr/>
            <p:nvPr/>
          </p:nvSpPr>
          <p:spPr>
            <a:xfrm rot="-5400000">
              <a:off x="8670208"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77" name="Google Shape;9177;p45"/>
            <p:cNvSpPr/>
            <p:nvPr/>
          </p:nvSpPr>
          <p:spPr>
            <a:xfrm>
              <a:off x="8598085"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78" name="Google Shape;9178;p45"/>
            <p:cNvSpPr/>
            <p:nvPr/>
          </p:nvSpPr>
          <p:spPr>
            <a:xfrm>
              <a:off x="8599174"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79" name="Google Shape;9179;p45"/>
            <p:cNvSpPr/>
            <p:nvPr/>
          </p:nvSpPr>
          <p:spPr>
            <a:xfrm>
              <a:off x="8902569"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80" name="Google Shape;9180;p45"/>
            <p:cNvSpPr/>
            <p:nvPr/>
          </p:nvSpPr>
          <p:spPr>
            <a:xfrm>
              <a:off x="8787455"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81" name="Google Shape;9181;p45"/>
            <p:cNvCxnSpPr/>
            <p:nvPr/>
          </p:nvCxnSpPr>
          <p:spPr>
            <a:xfrm>
              <a:off x="8598085"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82" name="Google Shape;9182;p45"/>
            <p:cNvCxnSpPr/>
            <p:nvPr/>
          </p:nvCxnSpPr>
          <p:spPr>
            <a:xfrm>
              <a:off x="8604891"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83" name="Google Shape;9183;p45"/>
            <p:cNvCxnSpPr/>
            <p:nvPr/>
          </p:nvCxnSpPr>
          <p:spPr>
            <a:xfrm>
              <a:off x="8824518"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84" name="Google Shape;9184;p45"/>
            <p:cNvCxnSpPr/>
            <p:nvPr/>
          </p:nvCxnSpPr>
          <p:spPr>
            <a:xfrm>
              <a:off x="865402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85" name="Google Shape;9185;p45"/>
            <p:cNvCxnSpPr/>
            <p:nvPr/>
          </p:nvCxnSpPr>
          <p:spPr>
            <a:xfrm>
              <a:off x="9015072"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186" name="Google Shape;9186;p45"/>
            <p:cNvSpPr/>
            <p:nvPr/>
          </p:nvSpPr>
          <p:spPr>
            <a:xfrm rot="-5400000">
              <a:off x="9328264"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87" name="Google Shape;9187;p45"/>
            <p:cNvSpPr/>
            <p:nvPr/>
          </p:nvSpPr>
          <p:spPr>
            <a:xfrm>
              <a:off x="9256140"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88" name="Google Shape;9188;p45"/>
            <p:cNvSpPr/>
            <p:nvPr/>
          </p:nvSpPr>
          <p:spPr>
            <a:xfrm>
              <a:off x="9257229"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89" name="Google Shape;9189;p45"/>
            <p:cNvSpPr/>
            <p:nvPr/>
          </p:nvSpPr>
          <p:spPr>
            <a:xfrm>
              <a:off x="9560626"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90" name="Google Shape;9190;p45"/>
            <p:cNvSpPr/>
            <p:nvPr/>
          </p:nvSpPr>
          <p:spPr>
            <a:xfrm>
              <a:off x="9445510"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91" name="Google Shape;9191;p45"/>
            <p:cNvCxnSpPr/>
            <p:nvPr/>
          </p:nvCxnSpPr>
          <p:spPr>
            <a:xfrm>
              <a:off x="9256140"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192" name="Google Shape;9192;p45"/>
            <p:cNvCxnSpPr/>
            <p:nvPr/>
          </p:nvCxnSpPr>
          <p:spPr>
            <a:xfrm>
              <a:off x="9262945"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193" name="Google Shape;9193;p45"/>
            <p:cNvCxnSpPr/>
            <p:nvPr/>
          </p:nvCxnSpPr>
          <p:spPr>
            <a:xfrm>
              <a:off x="9482572"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94" name="Google Shape;9194;p45"/>
            <p:cNvCxnSpPr/>
            <p:nvPr/>
          </p:nvCxnSpPr>
          <p:spPr>
            <a:xfrm>
              <a:off x="9312079"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195" name="Google Shape;9195;p45"/>
            <p:cNvCxnSpPr/>
            <p:nvPr/>
          </p:nvCxnSpPr>
          <p:spPr>
            <a:xfrm>
              <a:off x="9673126" y="210033"/>
              <a:ext cx="0" cy="23612"/>
            </a:xfrm>
            <a:prstGeom prst="straightConnector1">
              <a:avLst/>
            </a:prstGeom>
            <a:noFill/>
            <a:ln w="9525" cap="flat" cmpd="sng">
              <a:solidFill>
                <a:srgbClr val="4C4F66"/>
              </a:solidFill>
              <a:prstDash val="solid"/>
              <a:round/>
              <a:headEnd type="none" w="med" len="med"/>
              <a:tailEnd type="none" w="med" len="med"/>
            </a:ln>
          </p:spPr>
        </p:cxnSp>
        <p:grpSp>
          <p:nvGrpSpPr>
            <p:cNvPr id="9196" name="Google Shape;9196;p45"/>
            <p:cNvGrpSpPr/>
            <p:nvPr/>
          </p:nvGrpSpPr>
          <p:grpSpPr>
            <a:xfrm>
              <a:off x="18662" y="11740"/>
              <a:ext cx="12159901" cy="380753"/>
              <a:chOff x="106946700" y="108727875"/>
              <a:chExt cx="5592651" cy="175166"/>
            </a:xfrm>
          </p:grpSpPr>
          <p:sp>
            <p:nvSpPr>
              <p:cNvPr id="9197" name="Google Shape;9197;p45"/>
              <p:cNvSpPr/>
              <p:nvPr/>
            </p:nvSpPr>
            <p:spPr>
              <a:xfrm>
                <a:off x="111459559"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98" name="Google Shape;9198;p45"/>
              <p:cNvCxnSpPr/>
              <p:nvPr/>
            </p:nvCxnSpPr>
            <p:spPr>
              <a:xfrm>
                <a:off x="11148418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199" name="Google Shape;9199;p45"/>
              <p:cNvCxnSpPr/>
              <p:nvPr/>
            </p:nvCxnSpPr>
            <p:spPr>
              <a:xfrm>
                <a:off x="11149694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0" name="Google Shape;9200;p45"/>
              <p:cNvCxnSpPr/>
              <p:nvPr/>
            </p:nvCxnSpPr>
            <p:spPr>
              <a:xfrm rot="10800000">
                <a:off x="111459559"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01" name="Google Shape;9201;p45"/>
              <p:cNvCxnSpPr/>
              <p:nvPr/>
            </p:nvCxnSpPr>
            <p:spPr>
              <a:xfrm>
                <a:off x="11151069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2" name="Google Shape;9202;p45"/>
              <p:cNvCxnSpPr/>
              <p:nvPr/>
            </p:nvCxnSpPr>
            <p:spPr>
              <a:xfrm>
                <a:off x="11152346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3" name="Google Shape;9203;p45"/>
              <p:cNvCxnSpPr/>
              <p:nvPr/>
            </p:nvCxnSpPr>
            <p:spPr>
              <a:xfrm>
                <a:off x="111471693"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4" name="Google Shape;9204;p45"/>
              <p:cNvCxnSpPr/>
              <p:nvPr/>
            </p:nvCxnSpPr>
            <p:spPr>
              <a:xfrm rot="10800000">
                <a:off x="111459559"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05" name="Google Shape;9205;p45"/>
              <p:cNvCxnSpPr/>
              <p:nvPr/>
            </p:nvCxnSpPr>
            <p:spPr>
              <a:xfrm rot="10800000">
                <a:off x="111459559"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06" name="Google Shape;9206;p45"/>
              <p:cNvSpPr/>
              <p:nvPr/>
            </p:nvSpPr>
            <p:spPr>
              <a:xfrm>
                <a:off x="11159909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07" name="Google Shape;9207;p45"/>
              <p:cNvCxnSpPr/>
              <p:nvPr/>
            </p:nvCxnSpPr>
            <p:spPr>
              <a:xfrm>
                <a:off x="11162372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8" name="Google Shape;9208;p45"/>
              <p:cNvCxnSpPr/>
              <p:nvPr/>
            </p:nvCxnSpPr>
            <p:spPr>
              <a:xfrm>
                <a:off x="11163648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09" name="Google Shape;9209;p45"/>
              <p:cNvCxnSpPr/>
              <p:nvPr/>
            </p:nvCxnSpPr>
            <p:spPr>
              <a:xfrm rot="10800000">
                <a:off x="11159909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10" name="Google Shape;9210;p45"/>
              <p:cNvCxnSpPr/>
              <p:nvPr/>
            </p:nvCxnSpPr>
            <p:spPr>
              <a:xfrm>
                <a:off x="11165023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1" name="Google Shape;9211;p45"/>
              <p:cNvCxnSpPr/>
              <p:nvPr/>
            </p:nvCxnSpPr>
            <p:spPr>
              <a:xfrm>
                <a:off x="11166300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2" name="Google Shape;9212;p45"/>
              <p:cNvCxnSpPr/>
              <p:nvPr/>
            </p:nvCxnSpPr>
            <p:spPr>
              <a:xfrm>
                <a:off x="11161123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3" name="Google Shape;9213;p45"/>
              <p:cNvCxnSpPr/>
              <p:nvPr/>
            </p:nvCxnSpPr>
            <p:spPr>
              <a:xfrm rot="10800000">
                <a:off x="11159909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14" name="Google Shape;9214;p45"/>
              <p:cNvCxnSpPr/>
              <p:nvPr/>
            </p:nvCxnSpPr>
            <p:spPr>
              <a:xfrm rot="10800000">
                <a:off x="11159909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15" name="Google Shape;9215;p45"/>
              <p:cNvSpPr/>
              <p:nvPr/>
            </p:nvSpPr>
            <p:spPr>
              <a:xfrm>
                <a:off x="11176221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16" name="Google Shape;9216;p45"/>
              <p:cNvCxnSpPr/>
              <p:nvPr/>
            </p:nvCxnSpPr>
            <p:spPr>
              <a:xfrm>
                <a:off x="11178683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7" name="Google Shape;9217;p45"/>
              <p:cNvCxnSpPr/>
              <p:nvPr/>
            </p:nvCxnSpPr>
            <p:spPr>
              <a:xfrm>
                <a:off x="11179960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18" name="Google Shape;9218;p45"/>
              <p:cNvCxnSpPr/>
              <p:nvPr/>
            </p:nvCxnSpPr>
            <p:spPr>
              <a:xfrm rot="10800000">
                <a:off x="11176221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19" name="Google Shape;9219;p45"/>
              <p:cNvCxnSpPr/>
              <p:nvPr/>
            </p:nvCxnSpPr>
            <p:spPr>
              <a:xfrm>
                <a:off x="11181335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0" name="Google Shape;9220;p45"/>
              <p:cNvCxnSpPr/>
              <p:nvPr/>
            </p:nvCxnSpPr>
            <p:spPr>
              <a:xfrm>
                <a:off x="11182611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1" name="Google Shape;9221;p45"/>
              <p:cNvCxnSpPr/>
              <p:nvPr/>
            </p:nvCxnSpPr>
            <p:spPr>
              <a:xfrm>
                <a:off x="11177434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2" name="Google Shape;9222;p45"/>
              <p:cNvCxnSpPr/>
              <p:nvPr/>
            </p:nvCxnSpPr>
            <p:spPr>
              <a:xfrm rot="10800000">
                <a:off x="11176221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23" name="Google Shape;9223;p45"/>
              <p:cNvCxnSpPr/>
              <p:nvPr/>
            </p:nvCxnSpPr>
            <p:spPr>
              <a:xfrm rot="10800000">
                <a:off x="11176221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24" name="Google Shape;9224;p45"/>
              <p:cNvSpPr/>
              <p:nvPr/>
            </p:nvSpPr>
            <p:spPr>
              <a:xfrm>
                <a:off x="11190175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25" name="Google Shape;9225;p45"/>
              <p:cNvCxnSpPr/>
              <p:nvPr/>
            </p:nvCxnSpPr>
            <p:spPr>
              <a:xfrm>
                <a:off x="11192637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6" name="Google Shape;9226;p45"/>
              <p:cNvCxnSpPr/>
              <p:nvPr/>
            </p:nvCxnSpPr>
            <p:spPr>
              <a:xfrm>
                <a:off x="11193914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7" name="Google Shape;9227;p45"/>
              <p:cNvCxnSpPr/>
              <p:nvPr/>
            </p:nvCxnSpPr>
            <p:spPr>
              <a:xfrm rot="10800000">
                <a:off x="11190175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28" name="Google Shape;9228;p45"/>
              <p:cNvCxnSpPr/>
              <p:nvPr/>
            </p:nvCxnSpPr>
            <p:spPr>
              <a:xfrm>
                <a:off x="11195289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29" name="Google Shape;9229;p45"/>
              <p:cNvCxnSpPr/>
              <p:nvPr/>
            </p:nvCxnSpPr>
            <p:spPr>
              <a:xfrm>
                <a:off x="11196565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0" name="Google Shape;9230;p45"/>
              <p:cNvCxnSpPr/>
              <p:nvPr/>
            </p:nvCxnSpPr>
            <p:spPr>
              <a:xfrm>
                <a:off x="11191388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1" name="Google Shape;9231;p45"/>
              <p:cNvCxnSpPr/>
              <p:nvPr/>
            </p:nvCxnSpPr>
            <p:spPr>
              <a:xfrm rot="10800000">
                <a:off x="11190175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32" name="Google Shape;9232;p45"/>
              <p:cNvCxnSpPr/>
              <p:nvPr/>
            </p:nvCxnSpPr>
            <p:spPr>
              <a:xfrm rot="10800000">
                <a:off x="11190175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33" name="Google Shape;9233;p45"/>
              <p:cNvSpPr/>
              <p:nvPr/>
            </p:nvSpPr>
            <p:spPr>
              <a:xfrm>
                <a:off x="11202202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34" name="Google Shape;9234;p45"/>
              <p:cNvCxnSpPr/>
              <p:nvPr/>
            </p:nvCxnSpPr>
            <p:spPr>
              <a:xfrm>
                <a:off x="11204665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5" name="Google Shape;9235;p45"/>
              <p:cNvCxnSpPr/>
              <p:nvPr/>
            </p:nvCxnSpPr>
            <p:spPr>
              <a:xfrm>
                <a:off x="11205941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6" name="Google Shape;9236;p45"/>
              <p:cNvCxnSpPr/>
              <p:nvPr/>
            </p:nvCxnSpPr>
            <p:spPr>
              <a:xfrm rot="10800000">
                <a:off x="11202202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37" name="Google Shape;9237;p45"/>
              <p:cNvCxnSpPr/>
              <p:nvPr/>
            </p:nvCxnSpPr>
            <p:spPr>
              <a:xfrm>
                <a:off x="11207316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8" name="Google Shape;9238;p45"/>
              <p:cNvCxnSpPr/>
              <p:nvPr/>
            </p:nvCxnSpPr>
            <p:spPr>
              <a:xfrm>
                <a:off x="11208593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39" name="Google Shape;9239;p45"/>
              <p:cNvCxnSpPr/>
              <p:nvPr/>
            </p:nvCxnSpPr>
            <p:spPr>
              <a:xfrm>
                <a:off x="11203416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0" name="Google Shape;9240;p45"/>
              <p:cNvCxnSpPr/>
              <p:nvPr/>
            </p:nvCxnSpPr>
            <p:spPr>
              <a:xfrm rot="10800000">
                <a:off x="11202202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41" name="Google Shape;9241;p45"/>
              <p:cNvCxnSpPr/>
              <p:nvPr/>
            </p:nvCxnSpPr>
            <p:spPr>
              <a:xfrm rot="10800000">
                <a:off x="11202202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42" name="Google Shape;9242;p45"/>
              <p:cNvSpPr/>
              <p:nvPr/>
            </p:nvSpPr>
            <p:spPr>
              <a:xfrm>
                <a:off x="112161567"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43" name="Google Shape;9243;p45"/>
              <p:cNvCxnSpPr/>
              <p:nvPr/>
            </p:nvCxnSpPr>
            <p:spPr>
              <a:xfrm>
                <a:off x="11218618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4" name="Google Shape;9244;p45"/>
              <p:cNvCxnSpPr/>
              <p:nvPr/>
            </p:nvCxnSpPr>
            <p:spPr>
              <a:xfrm>
                <a:off x="11219895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5" name="Google Shape;9245;p45"/>
              <p:cNvCxnSpPr/>
              <p:nvPr/>
            </p:nvCxnSpPr>
            <p:spPr>
              <a:xfrm rot="10800000">
                <a:off x="112161567"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46" name="Google Shape;9246;p45"/>
              <p:cNvCxnSpPr/>
              <p:nvPr/>
            </p:nvCxnSpPr>
            <p:spPr>
              <a:xfrm>
                <a:off x="11221270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7" name="Google Shape;9247;p45"/>
              <p:cNvCxnSpPr/>
              <p:nvPr/>
            </p:nvCxnSpPr>
            <p:spPr>
              <a:xfrm>
                <a:off x="11222546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8" name="Google Shape;9248;p45"/>
              <p:cNvCxnSpPr/>
              <p:nvPr/>
            </p:nvCxnSpPr>
            <p:spPr>
              <a:xfrm>
                <a:off x="11217370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49" name="Google Shape;9249;p45"/>
              <p:cNvCxnSpPr/>
              <p:nvPr/>
            </p:nvCxnSpPr>
            <p:spPr>
              <a:xfrm rot="10800000">
                <a:off x="112161567"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50" name="Google Shape;9250;p45"/>
              <p:cNvCxnSpPr/>
              <p:nvPr/>
            </p:nvCxnSpPr>
            <p:spPr>
              <a:xfrm rot="10800000">
                <a:off x="112161567"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51" name="Google Shape;9251;p45"/>
              <p:cNvSpPr/>
              <p:nvPr/>
            </p:nvSpPr>
            <p:spPr>
              <a:xfrm>
                <a:off x="11232468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52" name="Google Shape;9252;p45"/>
              <p:cNvCxnSpPr/>
              <p:nvPr/>
            </p:nvCxnSpPr>
            <p:spPr>
              <a:xfrm>
                <a:off x="11234930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3" name="Google Shape;9253;p45"/>
              <p:cNvCxnSpPr/>
              <p:nvPr/>
            </p:nvCxnSpPr>
            <p:spPr>
              <a:xfrm>
                <a:off x="11236207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4" name="Google Shape;9254;p45"/>
              <p:cNvCxnSpPr/>
              <p:nvPr/>
            </p:nvCxnSpPr>
            <p:spPr>
              <a:xfrm rot="10800000">
                <a:off x="11232468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55" name="Google Shape;9255;p45"/>
              <p:cNvCxnSpPr/>
              <p:nvPr/>
            </p:nvCxnSpPr>
            <p:spPr>
              <a:xfrm>
                <a:off x="11237582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6" name="Google Shape;9256;p45"/>
              <p:cNvCxnSpPr/>
              <p:nvPr/>
            </p:nvCxnSpPr>
            <p:spPr>
              <a:xfrm>
                <a:off x="11238858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7" name="Google Shape;9257;p45"/>
              <p:cNvCxnSpPr/>
              <p:nvPr/>
            </p:nvCxnSpPr>
            <p:spPr>
              <a:xfrm>
                <a:off x="11233681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58" name="Google Shape;9258;p45"/>
              <p:cNvCxnSpPr/>
              <p:nvPr/>
            </p:nvCxnSpPr>
            <p:spPr>
              <a:xfrm rot="10800000">
                <a:off x="11232468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59" name="Google Shape;9259;p45"/>
              <p:cNvCxnSpPr/>
              <p:nvPr/>
            </p:nvCxnSpPr>
            <p:spPr>
              <a:xfrm rot="10800000">
                <a:off x="11232468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60" name="Google Shape;9260;p45"/>
              <p:cNvSpPr/>
              <p:nvPr/>
            </p:nvSpPr>
            <p:spPr>
              <a:xfrm>
                <a:off x="11246422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61" name="Google Shape;9261;p45"/>
              <p:cNvCxnSpPr/>
              <p:nvPr/>
            </p:nvCxnSpPr>
            <p:spPr>
              <a:xfrm>
                <a:off x="11248884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2" name="Google Shape;9262;p45"/>
              <p:cNvCxnSpPr/>
              <p:nvPr/>
            </p:nvCxnSpPr>
            <p:spPr>
              <a:xfrm>
                <a:off x="11250161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3" name="Google Shape;9263;p45"/>
              <p:cNvCxnSpPr/>
              <p:nvPr/>
            </p:nvCxnSpPr>
            <p:spPr>
              <a:xfrm rot="10800000">
                <a:off x="11246422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64" name="Google Shape;9264;p45"/>
              <p:cNvCxnSpPr/>
              <p:nvPr/>
            </p:nvCxnSpPr>
            <p:spPr>
              <a:xfrm>
                <a:off x="11251536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5" name="Google Shape;9265;p45"/>
              <p:cNvCxnSpPr/>
              <p:nvPr/>
            </p:nvCxnSpPr>
            <p:spPr>
              <a:xfrm>
                <a:off x="11252812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6" name="Google Shape;9266;p45"/>
              <p:cNvCxnSpPr/>
              <p:nvPr/>
            </p:nvCxnSpPr>
            <p:spPr>
              <a:xfrm>
                <a:off x="11247635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67" name="Google Shape;9267;p45"/>
              <p:cNvCxnSpPr/>
              <p:nvPr/>
            </p:nvCxnSpPr>
            <p:spPr>
              <a:xfrm rot="10800000">
                <a:off x="11246422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68" name="Google Shape;9268;p45"/>
              <p:cNvCxnSpPr/>
              <p:nvPr/>
            </p:nvCxnSpPr>
            <p:spPr>
              <a:xfrm rot="10800000">
                <a:off x="11246422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69" name="Google Shape;9269;p45"/>
              <p:cNvSpPr/>
              <p:nvPr/>
            </p:nvSpPr>
            <p:spPr>
              <a:xfrm>
                <a:off x="110330629"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70" name="Google Shape;9270;p45"/>
              <p:cNvCxnSpPr/>
              <p:nvPr/>
            </p:nvCxnSpPr>
            <p:spPr>
              <a:xfrm>
                <a:off x="11035525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1" name="Google Shape;9271;p45"/>
              <p:cNvCxnSpPr/>
              <p:nvPr/>
            </p:nvCxnSpPr>
            <p:spPr>
              <a:xfrm>
                <a:off x="11036801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2" name="Google Shape;9272;p45"/>
              <p:cNvCxnSpPr/>
              <p:nvPr/>
            </p:nvCxnSpPr>
            <p:spPr>
              <a:xfrm rot="10800000">
                <a:off x="110330629"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73" name="Google Shape;9273;p45"/>
              <p:cNvCxnSpPr/>
              <p:nvPr/>
            </p:nvCxnSpPr>
            <p:spPr>
              <a:xfrm>
                <a:off x="11038176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4" name="Google Shape;9274;p45"/>
              <p:cNvCxnSpPr/>
              <p:nvPr/>
            </p:nvCxnSpPr>
            <p:spPr>
              <a:xfrm>
                <a:off x="11039453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5" name="Google Shape;9275;p45"/>
              <p:cNvCxnSpPr/>
              <p:nvPr/>
            </p:nvCxnSpPr>
            <p:spPr>
              <a:xfrm>
                <a:off x="110342763"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76" name="Google Shape;9276;p45"/>
              <p:cNvCxnSpPr/>
              <p:nvPr/>
            </p:nvCxnSpPr>
            <p:spPr>
              <a:xfrm rot="10800000">
                <a:off x="110330629"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77" name="Google Shape;9277;p45"/>
              <p:cNvCxnSpPr/>
              <p:nvPr/>
            </p:nvCxnSpPr>
            <p:spPr>
              <a:xfrm rot="10800000">
                <a:off x="110330629"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78" name="Google Shape;9278;p45"/>
              <p:cNvSpPr/>
              <p:nvPr/>
            </p:nvSpPr>
            <p:spPr>
              <a:xfrm>
                <a:off x="11047016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79" name="Google Shape;9279;p45"/>
              <p:cNvCxnSpPr/>
              <p:nvPr/>
            </p:nvCxnSpPr>
            <p:spPr>
              <a:xfrm>
                <a:off x="11049479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0" name="Google Shape;9280;p45"/>
              <p:cNvCxnSpPr/>
              <p:nvPr/>
            </p:nvCxnSpPr>
            <p:spPr>
              <a:xfrm>
                <a:off x="11050755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1" name="Google Shape;9281;p45"/>
              <p:cNvCxnSpPr/>
              <p:nvPr/>
            </p:nvCxnSpPr>
            <p:spPr>
              <a:xfrm rot="10800000">
                <a:off x="11047016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82" name="Google Shape;9282;p45"/>
              <p:cNvCxnSpPr/>
              <p:nvPr/>
            </p:nvCxnSpPr>
            <p:spPr>
              <a:xfrm>
                <a:off x="11052130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3" name="Google Shape;9283;p45"/>
              <p:cNvCxnSpPr/>
              <p:nvPr/>
            </p:nvCxnSpPr>
            <p:spPr>
              <a:xfrm>
                <a:off x="11053407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4" name="Google Shape;9284;p45"/>
              <p:cNvCxnSpPr/>
              <p:nvPr/>
            </p:nvCxnSpPr>
            <p:spPr>
              <a:xfrm>
                <a:off x="11048230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5" name="Google Shape;9285;p45"/>
              <p:cNvCxnSpPr/>
              <p:nvPr/>
            </p:nvCxnSpPr>
            <p:spPr>
              <a:xfrm rot="10800000">
                <a:off x="11047016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86" name="Google Shape;9286;p45"/>
              <p:cNvCxnSpPr/>
              <p:nvPr/>
            </p:nvCxnSpPr>
            <p:spPr>
              <a:xfrm rot="10800000">
                <a:off x="11047016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87" name="Google Shape;9287;p45"/>
              <p:cNvSpPr/>
              <p:nvPr/>
            </p:nvSpPr>
            <p:spPr>
              <a:xfrm>
                <a:off x="11063328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88" name="Google Shape;9288;p45"/>
              <p:cNvCxnSpPr/>
              <p:nvPr/>
            </p:nvCxnSpPr>
            <p:spPr>
              <a:xfrm>
                <a:off x="11065790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89" name="Google Shape;9289;p45"/>
              <p:cNvCxnSpPr/>
              <p:nvPr/>
            </p:nvCxnSpPr>
            <p:spPr>
              <a:xfrm>
                <a:off x="11067067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90" name="Google Shape;9290;p45"/>
              <p:cNvCxnSpPr/>
              <p:nvPr/>
            </p:nvCxnSpPr>
            <p:spPr>
              <a:xfrm rot="10800000">
                <a:off x="11063328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91" name="Google Shape;9291;p45"/>
              <p:cNvCxnSpPr/>
              <p:nvPr/>
            </p:nvCxnSpPr>
            <p:spPr>
              <a:xfrm>
                <a:off x="11068442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92" name="Google Shape;9292;p45"/>
              <p:cNvCxnSpPr/>
              <p:nvPr/>
            </p:nvCxnSpPr>
            <p:spPr>
              <a:xfrm>
                <a:off x="11069718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93" name="Google Shape;9293;p45"/>
              <p:cNvCxnSpPr/>
              <p:nvPr/>
            </p:nvCxnSpPr>
            <p:spPr>
              <a:xfrm>
                <a:off x="11064541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94" name="Google Shape;9294;p45"/>
              <p:cNvCxnSpPr/>
              <p:nvPr/>
            </p:nvCxnSpPr>
            <p:spPr>
              <a:xfrm rot="10800000">
                <a:off x="11063328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295" name="Google Shape;9295;p45"/>
              <p:cNvCxnSpPr/>
              <p:nvPr/>
            </p:nvCxnSpPr>
            <p:spPr>
              <a:xfrm rot="10800000">
                <a:off x="11063328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296" name="Google Shape;9296;p45"/>
              <p:cNvSpPr/>
              <p:nvPr/>
            </p:nvSpPr>
            <p:spPr>
              <a:xfrm>
                <a:off x="11077282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97" name="Google Shape;9297;p45"/>
              <p:cNvCxnSpPr/>
              <p:nvPr/>
            </p:nvCxnSpPr>
            <p:spPr>
              <a:xfrm>
                <a:off x="11079744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98" name="Google Shape;9298;p45"/>
              <p:cNvCxnSpPr/>
              <p:nvPr/>
            </p:nvCxnSpPr>
            <p:spPr>
              <a:xfrm>
                <a:off x="11081021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299" name="Google Shape;9299;p45"/>
              <p:cNvCxnSpPr/>
              <p:nvPr/>
            </p:nvCxnSpPr>
            <p:spPr>
              <a:xfrm rot="10800000">
                <a:off x="11077282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00" name="Google Shape;9300;p45"/>
              <p:cNvCxnSpPr/>
              <p:nvPr/>
            </p:nvCxnSpPr>
            <p:spPr>
              <a:xfrm>
                <a:off x="11082396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01" name="Google Shape;9301;p45"/>
              <p:cNvCxnSpPr/>
              <p:nvPr/>
            </p:nvCxnSpPr>
            <p:spPr>
              <a:xfrm>
                <a:off x="11083672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02" name="Google Shape;9302;p45"/>
              <p:cNvCxnSpPr/>
              <p:nvPr/>
            </p:nvCxnSpPr>
            <p:spPr>
              <a:xfrm>
                <a:off x="11078495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03" name="Google Shape;9303;p45"/>
              <p:cNvCxnSpPr/>
              <p:nvPr/>
            </p:nvCxnSpPr>
            <p:spPr>
              <a:xfrm rot="10800000">
                <a:off x="11077282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04" name="Google Shape;9304;p45"/>
              <p:cNvCxnSpPr/>
              <p:nvPr/>
            </p:nvCxnSpPr>
            <p:spPr>
              <a:xfrm rot="10800000">
                <a:off x="11077282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305" name="Google Shape;9305;p45"/>
              <p:cNvSpPr/>
              <p:nvPr/>
            </p:nvSpPr>
            <p:spPr>
              <a:xfrm>
                <a:off x="11089309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06" name="Google Shape;9306;p45"/>
              <p:cNvCxnSpPr/>
              <p:nvPr/>
            </p:nvCxnSpPr>
            <p:spPr>
              <a:xfrm>
                <a:off x="11091772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07" name="Google Shape;9307;p45"/>
              <p:cNvCxnSpPr/>
              <p:nvPr/>
            </p:nvCxnSpPr>
            <p:spPr>
              <a:xfrm>
                <a:off x="11093048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08" name="Google Shape;9308;p45"/>
              <p:cNvCxnSpPr/>
              <p:nvPr/>
            </p:nvCxnSpPr>
            <p:spPr>
              <a:xfrm rot="10800000">
                <a:off x="11089309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09" name="Google Shape;9309;p45"/>
              <p:cNvCxnSpPr/>
              <p:nvPr/>
            </p:nvCxnSpPr>
            <p:spPr>
              <a:xfrm>
                <a:off x="11094423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10" name="Google Shape;9310;p45"/>
              <p:cNvCxnSpPr/>
              <p:nvPr/>
            </p:nvCxnSpPr>
            <p:spPr>
              <a:xfrm>
                <a:off x="11095700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11" name="Google Shape;9311;p45"/>
              <p:cNvCxnSpPr/>
              <p:nvPr/>
            </p:nvCxnSpPr>
            <p:spPr>
              <a:xfrm>
                <a:off x="11090523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12" name="Google Shape;9312;p45"/>
              <p:cNvCxnSpPr/>
              <p:nvPr/>
            </p:nvCxnSpPr>
            <p:spPr>
              <a:xfrm rot="10800000">
                <a:off x="11089309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13" name="Google Shape;9313;p45"/>
              <p:cNvCxnSpPr/>
              <p:nvPr/>
            </p:nvCxnSpPr>
            <p:spPr>
              <a:xfrm rot="10800000">
                <a:off x="11089309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314" name="Google Shape;9314;p45"/>
              <p:cNvSpPr/>
              <p:nvPr/>
            </p:nvSpPr>
            <p:spPr>
              <a:xfrm>
                <a:off x="111032637"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15" name="Google Shape;9315;p45"/>
              <p:cNvCxnSpPr/>
              <p:nvPr/>
            </p:nvCxnSpPr>
            <p:spPr>
              <a:xfrm>
                <a:off x="11105725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16" name="Google Shape;9316;p45"/>
              <p:cNvCxnSpPr/>
              <p:nvPr/>
            </p:nvCxnSpPr>
            <p:spPr>
              <a:xfrm>
                <a:off x="11107002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17" name="Google Shape;9317;p45"/>
              <p:cNvCxnSpPr/>
              <p:nvPr/>
            </p:nvCxnSpPr>
            <p:spPr>
              <a:xfrm rot="10800000">
                <a:off x="111032637"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18" name="Google Shape;9318;p45"/>
              <p:cNvCxnSpPr/>
              <p:nvPr/>
            </p:nvCxnSpPr>
            <p:spPr>
              <a:xfrm>
                <a:off x="11108377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19" name="Google Shape;9319;p45"/>
              <p:cNvCxnSpPr/>
              <p:nvPr/>
            </p:nvCxnSpPr>
            <p:spPr>
              <a:xfrm>
                <a:off x="11109653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20" name="Google Shape;9320;p45"/>
              <p:cNvCxnSpPr/>
              <p:nvPr/>
            </p:nvCxnSpPr>
            <p:spPr>
              <a:xfrm>
                <a:off x="11104477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21" name="Google Shape;9321;p45"/>
              <p:cNvCxnSpPr/>
              <p:nvPr/>
            </p:nvCxnSpPr>
            <p:spPr>
              <a:xfrm rot="10800000">
                <a:off x="111032637"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22" name="Google Shape;9322;p45"/>
              <p:cNvCxnSpPr/>
              <p:nvPr/>
            </p:nvCxnSpPr>
            <p:spPr>
              <a:xfrm rot="10800000">
                <a:off x="111032637"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323" name="Google Shape;9323;p45"/>
              <p:cNvSpPr/>
              <p:nvPr/>
            </p:nvSpPr>
            <p:spPr>
              <a:xfrm>
                <a:off x="11119575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24" name="Google Shape;9324;p45"/>
              <p:cNvCxnSpPr/>
              <p:nvPr/>
            </p:nvCxnSpPr>
            <p:spPr>
              <a:xfrm>
                <a:off x="11122037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25" name="Google Shape;9325;p45"/>
              <p:cNvCxnSpPr/>
              <p:nvPr/>
            </p:nvCxnSpPr>
            <p:spPr>
              <a:xfrm>
                <a:off x="11123314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26" name="Google Shape;9326;p45"/>
              <p:cNvCxnSpPr/>
              <p:nvPr/>
            </p:nvCxnSpPr>
            <p:spPr>
              <a:xfrm rot="10800000">
                <a:off x="11119575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27" name="Google Shape;9327;p45"/>
              <p:cNvCxnSpPr/>
              <p:nvPr/>
            </p:nvCxnSpPr>
            <p:spPr>
              <a:xfrm>
                <a:off x="11124689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28" name="Google Shape;9328;p45"/>
              <p:cNvCxnSpPr/>
              <p:nvPr/>
            </p:nvCxnSpPr>
            <p:spPr>
              <a:xfrm>
                <a:off x="11125965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29" name="Google Shape;9329;p45"/>
              <p:cNvCxnSpPr/>
              <p:nvPr/>
            </p:nvCxnSpPr>
            <p:spPr>
              <a:xfrm>
                <a:off x="11120788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30" name="Google Shape;9330;p45"/>
              <p:cNvCxnSpPr/>
              <p:nvPr/>
            </p:nvCxnSpPr>
            <p:spPr>
              <a:xfrm rot="10800000">
                <a:off x="11119575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31" name="Google Shape;9331;p45"/>
              <p:cNvCxnSpPr/>
              <p:nvPr/>
            </p:nvCxnSpPr>
            <p:spPr>
              <a:xfrm rot="10800000">
                <a:off x="11119575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332" name="Google Shape;9332;p45"/>
              <p:cNvSpPr/>
              <p:nvPr/>
            </p:nvSpPr>
            <p:spPr>
              <a:xfrm>
                <a:off x="11133529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33" name="Google Shape;9333;p45"/>
              <p:cNvCxnSpPr/>
              <p:nvPr/>
            </p:nvCxnSpPr>
            <p:spPr>
              <a:xfrm>
                <a:off x="11135991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34" name="Google Shape;9334;p45"/>
              <p:cNvCxnSpPr/>
              <p:nvPr/>
            </p:nvCxnSpPr>
            <p:spPr>
              <a:xfrm>
                <a:off x="11137268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35" name="Google Shape;9335;p45"/>
              <p:cNvCxnSpPr/>
              <p:nvPr/>
            </p:nvCxnSpPr>
            <p:spPr>
              <a:xfrm rot="10800000">
                <a:off x="11133529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36" name="Google Shape;9336;p45"/>
              <p:cNvCxnSpPr/>
              <p:nvPr/>
            </p:nvCxnSpPr>
            <p:spPr>
              <a:xfrm>
                <a:off x="11138643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37" name="Google Shape;9337;p45"/>
              <p:cNvCxnSpPr/>
              <p:nvPr/>
            </p:nvCxnSpPr>
            <p:spPr>
              <a:xfrm>
                <a:off x="11139919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38" name="Google Shape;9338;p45"/>
              <p:cNvCxnSpPr/>
              <p:nvPr/>
            </p:nvCxnSpPr>
            <p:spPr>
              <a:xfrm>
                <a:off x="11134742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339" name="Google Shape;9339;p45"/>
              <p:cNvCxnSpPr/>
              <p:nvPr/>
            </p:nvCxnSpPr>
            <p:spPr>
              <a:xfrm rot="10800000">
                <a:off x="11133529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340" name="Google Shape;9340;p45"/>
              <p:cNvCxnSpPr/>
              <p:nvPr/>
            </p:nvCxnSpPr>
            <p:spPr>
              <a:xfrm rot="10800000">
                <a:off x="11133529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341" name="Google Shape;9341;p45"/>
              <p:cNvSpPr/>
              <p:nvPr/>
            </p:nvSpPr>
            <p:spPr>
              <a:xfrm>
                <a:off x="10946371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42" name="Google Shape;9342;p45"/>
              <p:cNvCxnSpPr/>
              <p:nvPr/>
            </p:nvCxnSpPr>
            <p:spPr>
              <a:xfrm rot="10800000">
                <a:off x="10946624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343" name="Google Shape;9343;p45"/>
              <p:cNvCxnSpPr/>
              <p:nvPr/>
            </p:nvCxnSpPr>
            <p:spPr>
              <a:xfrm>
                <a:off x="10946953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44" name="Google Shape;9344;p45"/>
              <p:cNvCxnSpPr/>
              <p:nvPr/>
            </p:nvCxnSpPr>
            <p:spPr>
              <a:xfrm>
                <a:off x="10948164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45" name="Google Shape;9345;p45"/>
              <p:cNvSpPr/>
              <p:nvPr/>
            </p:nvSpPr>
            <p:spPr>
              <a:xfrm rot="-5400000">
                <a:off x="10925027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46" name="Google Shape;9346;p45"/>
              <p:cNvSpPr/>
              <p:nvPr/>
            </p:nvSpPr>
            <p:spPr>
              <a:xfrm>
                <a:off x="10921712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47" name="Google Shape;9347;p45"/>
              <p:cNvSpPr/>
              <p:nvPr/>
            </p:nvSpPr>
            <p:spPr>
              <a:xfrm>
                <a:off x="10921762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48" name="Google Shape;9348;p45"/>
              <p:cNvGrpSpPr/>
              <p:nvPr/>
            </p:nvGrpSpPr>
            <p:grpSpPr>
              <a:xfrm>
                <a:off x="109217621" y="108840663"/>
                <a:ext cx="75127" cy="51682"/>
                <a:chOff x="109544032" y="110081764"/>
                <a:chExt cx="141684" cy="90634"/>
              </a:xfrm>
            </p:grpSpPr>
            <p:sp>
              <p:nvSpPr>
                <p:cNvPr id="9349" name="Google Shape;9349;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50" name="Google Shape;9350;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51" name="Google Shape;9351;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52" name="Google Shape;9352;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353" name="Google Shape;9353;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54" name="Google Shape;9354;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55" name="Google Shape;9355;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56" name="Google Shape;9356;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357" name="Google Shape;9357;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58" name="Google Shape;9358;p45"/>
              <p:cNvSpPr/>
              <p:nvPr/>
            </p:nvSpPr>
            <p:spPr>
              <a:xfrm>
                <a:off x="10935716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59" name="Google Shape;9359;p45"/>
              <p:cNvGrpSpPr/>
              <p:nvPr/>
            </p:nvGrpSpPr>
            <p:grpSpPr>
              <a:xfrm>
                <a:off x="109357160" y="108840663"/>
                <a:ext cx="75127" cy="51682"/>
                <a:chOff x="109807194" y="110081764"/>
                <a:chExt cx="141684" cy="90634"/>
              </a:xfrm>
            </p:grpSpPr>
            <p:sp>
              <p:nvSpPr>
                <p:cNvPr id="9360" name="Google Shape;9360;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61" name="Google Shape;9361;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62" name="Google Shape;9362;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63" name="Google Shape;9363;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364" name="Google Shape;9364;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65" name="Google Shape;9365;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66" name="Google Shape;9366;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67" name="Google Shape;9367;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368" name="Google Shape;9368;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69" name="Google Shape;9369;p45"/>
              <p:cNvSpPr/>
              <p:nvPr/>
            </p:nvSpPr>
            <p:spPr>
              <a:xfrm>
                <a:off x="10930421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70" name="Google Shape;9370;p45"/>
              <p:cNvCxnSpPr/>
              <p:nvPr/>
            </p:nvCxnSpPr>
            <p:spPr>
              <a:xfrm>
                <a:off x="10921712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371" name="Google Shape;9371;p45"/>
              <p:cNvCxnSpPr/>
              <p:nvPr/>
            </p:nvCxnSpPr>
            <p:spPr>
              <a:xfrm>
                <a:off x="10922025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372" name="Google Shape;9372;p45"/>
              <p:cNvCxnSpPr/>
              <p:nvPr/>
            </p:nvCxnSpPr>
            <p:spPr>
              <a:xfrm>
                <a:off x="10932126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73" name="Google Shape;9373;p45"/>
              <p:cNvCxnSpPr/>
              <p:nvPr/>
            </p:nvCxnSpPr>
            <p:spPr>
              <a:xfrm>
                <a:off x="10924284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374" name="Google Shape;9374;p45"/>
              <p:cNvCxnSpPr/>
              <p:nvPr/>
            </p:nvCxnSpPr>
            <p:spPr>
              <a:xfrm>
                <a:off x="10940890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375" name="Google Shape;9375;p45"/>
              <p:cNvSpPr/>
              <p:nvPr/>
            </p:nvSpPr>
            <p:spPr>
              <a:xfrm rot="-5400000">
                <a:off x="10955292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76" name="Google Shape;9376;p45"/>
              <p:cNvSpPr/>
              <p:nvPr/>
            </p:nvSpPr>
            <p:spPr>
              <a:xfrm>
                <a:off x="10951977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377" name="Google Shape;9377;p45"/>
              <p:cNvSpPr/>
              <p:nvPr/>
            </p:nvSpPr>
            <p:spPr>
              <a:xfrm>
                <a:off x="10952027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78" name="Google Shape;9378;p45"/>
              <p:cNvGrpSpPr/>
              <p:nvPr/>
            </p:nvGrpSpPr>
            <p:grpSpPr>
              <a:xfrm>
                <a:off x="109520277" y="108840663"/>
                <a:ext cx="75127" cy="51682"/>
                <a:chOff x="109544032" y="110081764"/>
                <a:chExt cx="141684" cy="90634"/>
              </a:xfrm>
            </p:grpSpPr>
            <p:sp>
              <p:nvSpPr>
                <p:cNvPr id="9379" name="Google Shape;9379;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80" name="Google Shape;9380;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81" name="Google Shape;9381;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82" name="Google Shape;9382;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383" name="Google Shape;9383;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84" name="Google Shape;9384;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85" name="Google Shape;9385;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86" name="Google Shape;9386;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387" name="Google Shape;9387;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88" name="Google Shape;9388;p45"/>
              <p:cNvSpPr/>
              <p:nvPr/>
            </p:nvSpPr>
            <p:spPr>
              <a:xfrm>
                <a:off x="10965981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389" name="Google Shape;9389;p45"/>
              <p:cNvGrpSpPr/>
              <p:nvPr/>
            </p:nvGrpSpPr>
            <p:grpSpPr>
              <a:xfrm>
                <a:off x="109659817" y="108840663"/>
                <a:ext cx="75127" cy="51682"/>
                <a:chOff x="109807194" y="110081764"/>
                <a:chExt cx="141684" cy="90634"/>
              </a:xfrm>
            </p:grpSpPr>
            <p:sp>
              <p:nvSpPr>
                <p:cNvPr id="9390" name="Google Shape;9390;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91" name="Google Shape;9391;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92" name="Google Shape;9392;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93" name="Google Shape;9393;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394" name="Google Shape;9394;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95" name="Google Shape;9395;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96" name="Google Shape;9396;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397" name="Google Shape;9397;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398" name="Google Shape;9398;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399" name="Google Shape;9399;p45"/>
              <p:cNvSpPr/>
              <p:nvPr/>
            </p:nvSpPr>
            <p:spPr>
              <a:xfrm>
                <a:off x="10960687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00" name="Google Shape;9400;p45"/>
              <p:cNvCxnSpPr/>
              <p:nvPr/>
            </p:nvCxnSpPr>
            <p:spPr>
              <a:xfrm>
                <a:off x="10951977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401" name="Google Shape;9401;p45"/>
              <p:cNvCxnSpPr/>
              <p:nvPr/>
            </p:nvCxnSpPr>
            <p:spPr>
              <a:xfrm>
                <a:off x="10952290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402" name="Google Shape;9402;p45"/>
              <p:cNvCxnSpPr/>
              <p:nvPr/>
            </p:nvCxnSpPr>
            <p:spPr>
              <a:xfrm>
                <a:off x="10962391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03" name="Google Shape;9403;p45"/>
              <p:cNvCxnSpPr/>
              <p:nvPr/>
            </p:nvCxnSpPr>
            <p:spPr>
              <a:xfrm>
                <a:off x="10954550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04" name="Google Shape;9404;p45"/>
              <p:cNvCxnSpPr/>
              <p:nvPr/>
            </p:nvCxnSpPr>
            <p:spPr>
              <a:xfrm>
                <a:off x="10971155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05" name="Google Shape;9405;p45"/>
              <p:cNvSpPr/>
              <p:nvPr/>
            </p:nvSpPr>
            <p:spPr>
              <a:xfrm>
                <a:off x="11002618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06" name="Google Shape;9406;p45"/>
              <p:cNvCxnSpPr/>
              <p:nvPr/>
            </p:nvCxnSpPr>
            <p:spPr>
              <a:xfrm rot="10800000">
                <a:off x="11002871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407" name="Google Shape;9407;p45"/>
              <p:cNvCxnSpPr/>
              <p:nvPr/>
            </p:nvCxnSpPr>
            <p:spPr>
              <a:xfrm>
                <a:off x="11003200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08" name="Google Shape;9408;p45"/>
              <p:cNvCxnSpPr/>
              <p:nvPr/>
            </p:nvCxnSpPr>
            <p:spPr>
              <a:xfrm>
                <a:off x="11004411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09" name="Google Shape;9409;p45"/>
              <p:cNvSpPr/>
              <p:nvPr/>
            </p:nvSpPr>
            <p:spPr>
              <a:xfrm rot="-5400000">
                <a:off x="10981274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10" name="Google Shape;9410;p45"/>
              <p:cNvSpPr/>
              <p:nvPr/>
            </p:nvSpPr>
            <p:spPr>
              <a:xfrm>
                <a:off x="10977958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11" name="Google Shape;9411;p45"/>
              <p:cNvSpPr/>
              <p:nvPr/>
            </p:nvSpPr>
            <p:spPr>
              <a:xfrm>
                <a:off x="10978009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12" name="Google Shape;9412;p45"/>
              <p:cNvGrpSpPr/>
              <p:nvPr/>
            </p:nvGrpSpPr>
            <p:grpSpPr>
              <a:xfrm>
                <a:off x="109780090" y="108840663"/>
                <a:ext cx="75127" cy="51682"/>
                <a:chOff x="109544032" y="110081764"/>
                <a:chExt cx="141684" cy="90634"/>
              </a:xfrm>
            </p:grpSpPr>
            <p:sp>
              <p:nvSpPr>
                <p:cNvPr id="9413" name="Google Shape;9413;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14" name="Google Shape;9414;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15" name="Google Shape;9415;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16" name="Google Shape;9416;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17" name="Google Shape;9417;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18" name="Google Shape;9418;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19" name="Google Shape;9419;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20" name="Google Shape;9420;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21" name="Google Shape;9421;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22" name="Google Shape;9422;p45"/>
              <p:cNvSpPr/>
              <p:nvPr/>
            </p:nvSpPr>
            <p:spPr>
              <a:xfrm>
                <a:off x="10991962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23" name="Google Shape;9423;p45"/>
              <p:cNvGrpSpPr/>
              <p:nvPr/>
            </p:nvGrpSpPr>
            <p:grpSpPr>
              <a:xfrm>
                <a:off x="109919629" y="108840663"/>
                <a:ext cx="75127" cy="51682"/>
                <a:chOff x="109807194" y="110081764"/>
                <a:chExt cx="141684" cy="90634"/>
              </a:xfrm>
            </p:grpSpPr>
            <p:sp>
              <p:nvSpPr>
                <p:cNvPr id="9424" name="Google Shape;9424;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25" name="Google Shape;9425;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26" name="Google Shape;9426;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27" name="Google Shape;9427;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28" name="Google Shape;9428;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29" name="Google Shape;9429;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30" name="Google Shape;9430;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31" name="Google Shape;9431;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32" name="Google Shape;9432;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33" name="Google Shape;9433;p45"/>
              <p:cNvSpPr/>
              <p:nvPr/>
            </p:nvSpPr>
            <p:spPr>
              <a:xfrm>
                <a:off x="10986668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34" name="Google Shape;9434;p45"/>
              <p:cNvCxnSpPr/>
              <p:nvPr/>
            </p:nvCxnSpPr>
            <p:spPr>
              <a:xfrm>
                <a:off x="10977958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435" name="Google Shape;9435;p45"/>
              <p:cNvCxnSpPr/>
              <p:nvPr/>
            </p:nvCxnSpPr>
            <p:spPr>
              <a:xfrm>
                <a:off x="10978271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436" name="Google Shape;9436;p45"/>
              <p:cNvCxnSpPr/>
              <p:nvPr/>
            </p:nvCxnSpPr>
            <p:spPr>
              <a:xfrm>
                <a:off x="10988373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37" name="Google Shape;9437;p45"/>
              <p:cNvCxnSpPr/>
              <p:nvPr/>
            </p:nvCxnSpPr>
            <p:spPr>
              <a:xfrm>
                <a:off x="10980531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38" name="Google Shape;9438;p45"/>
              <p:cNvCxnSpPr/>
              <p:nvPr/>
            </p:nvCxnSpPr>
            <p:spPr>
              <a:xfrm>
                <a:off x="10997137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39" name="Google Shape;9439;p45"/>
              <p:cNvSpPr/>
              <p:nvPr/>
            </p:nvSpPr>
            <p:spPr>
              <a:xfrm rot="-5400000">
                <a:off x="11011539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40" name="Google Shape;9440;p45"/>
              <p:cNvSpPr/>
              <p:nvPr/>
            </p:nvSpPr>
            <p:spPr>
              <a:xfrm>
                <a:off x="11008224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41" name="Google Shape;9441;p45"/>
              <p:cNvSpPr/>
              <p:nvPr/>
            </p:nvSpPr>
            <p:spPr>
              <a:xfrm>
                <a:off x="11008274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42" name="Google Shape;9442;p45"/>
              <p:cNvGrpSpPr/>
              <p:nvPr/>
            </p:nvGrpSpPr>
            <p:grpSpPr>
              <a:xfrm>
                <a:off x="110082746" y="108840663"/>
                <a:ext cx="75127" cy="51682"/>
                <a:chOff x="109544032" y="110081764"/>
                <a:chExt cx="141684" cy="90634"/>
              </a:xfrm>
            </p:grpSpPr>
            <p:sp>
              <p:nvSpPr>
                <p:cNvPr id="9443" name="Google Shape;9443;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44" name="Google Shape;9444;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45" name="Google Shape;9445;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46" name="Google Shape;9446;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47" name="Google Shape;9447;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48" name="Google Shape;9448;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49" name="Google Shape;9449;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50" name="Google Shape;9450;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51" name="Google Shape;9451;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52" name="Google Shape;9452;p45"/>
              <p:cNvSpPr/>
              <p:nvPr/>
            </p:nvSpPr>
            <p:spPr>
              <a:xfrm>
                <a:off x="11022228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53" name="Google Shape;9453;p45"/>
              <p:cNvGrpSpPr/>
              <p:nvPr/>
            </p:nvGrpSpPr>
            <p:grpSpPr>
              <a:xfrm>
                <a:off x="110222286" y="108840663"/>
                <a:ext cx="75127" cy="51682"/>
                <a:chOff x="109807194" y="110081764"/>
                <a:chExt cx="141684" cy="90634"/>
              </a:xfrm>
            </p:grpSpPr>
            <p:sp>
              <p:nvSpPr>
                <p:cNvPr id="9454" name="Google Shape;9454;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55" name="Google Shape;9455;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56" name="Google Shape;9456;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57" name="Google Shape;9457;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58" name="Google Shape;9458;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59" name="Google Shape;9459;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60" name="Google Shape;9460;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61" name="Google Shape;9461;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62" name="Google Shape;9462;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63" name="Google Shape;9463;p45"/>
              <p:cNvSpPr/>
              <p:nvPr/>
            </p:nvSpPr>
            <p:spPr>
              <a:xfrm>
                <a:off x="11016934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64" name="Google Shape;9464;p45"/>
              <p:cNvCxnSpPr/>
              <p:nvPr/>
            </p:nvCxnSpPr>
            <p:spPr>
              <a:xfrm>
                <a:off x="11008224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465" name="Google Shape;9465;p45"/>
              <p:cNvCxnSpPr/>
              <p:nvPr/>
            </p:nvCxnSpPr>
            <p:spPr>
              <a:xfrm>
                <a:off x="11008537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466" name="Google Shape;9466;p45"/>
              <p:cNvCxnSpPr/>
              <p:nvPr/>
            </p:nvCxnSpPr>
            <p:spPr>
              <a:xfrm>
                <a:off x="11018638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67" name="Google Shape;9467;p45"/>
              <p:cNvCxnSpPr/>
              <p:nvPr/>
            </p:nvCxnSpPr>
            <p:spPr>
              <a:xfrm>
                <a:off x="11010797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68" name="Google Shape;9468;p45"/>
              <p:cNvCxnSpPr/>
              <p:nvPr/>
            </p:nvCxnSpPr>
            <p:spPr>
              <a:xfrm>
                <a:off x="110274028"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69" name="Google Shape;9469;p45"/>
              <p:cNvSpPr/>
              <p:nvPr/>
            </p:nvSpPr>
            <p:spPr>
              <a:xfrm>
                <a:off x="10832222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70" name="Google Shape;9470;p45"/>
              <p:cNvCxnSpPr/>
              <p:nvPr/>
            </p:nvCxnSpPr>
            <p:spPr>
              <a:xfrm rot="10800000">
                <a:off x="10832475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471" name="Google Shape;9471;p45"/>
              <p:cNvCxnSpPr/>
              <p:nvPr/>
            </p:nvCxnSpPr>
            <p:spPr>
              <a:xfrm>
                <a:off x="10832804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472" name="Google Shape;9472;p45"/>
              <p:cNvCxnSpPr/>
              <p:nvPr/>
            </p:nvCxnSpPr>
            <p:spPr>
              <a:xfrm>
                <a:off x="10834015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473" name="Google Shape;9473;p45"/>
              <p:cNvSpPr/>
              <p:nvPr/>
            </p:nvSpPr>
            <p:spPr>
              <a:xfrm rot="-5400000">
                <a:off x="10810878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74" name="Google Shape;9474;p45"/>
              <p:cNvSpPr/>
              <p:nvPr/>
            </p:nvSpPr>
            <p:spPr>
              <a:xfrm>
                <a:off x="10807563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475" name="Google Shape;9475;p45"/>
              <p:cNvSpPr/>
              <p:nvPr/>
            </p:nvSpPr>
            <p:spPr>
              <a:xfrm>
                <a:off x="10807613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76" name="Google Shape;9476;p45"/>
              <p:cNvGrpSpPr/>
              <p:nvPr/>
            </p:nvGrpSpPr>
            <p:grpSpPr>
              <a:xfrm>
                <a:off x="108076131" y="108840663"/>
                <a:ext cx="75127" cy="51682"/>
                <a:chOff x="109544032" y="110081764"/>
                <a:chExt cx="141684" cy="90634"/>
              </a:xfrm>
            </p:grpSpPr>
            <p:sp>
              <p:nvSpPr>
                <p:cNvPr id="9477" name="Google Shape;9477;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78" name="Google Shape;9478;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79" name="Google Shape;9479;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80" name="Google Shape;9480;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81" name="Google Shape;9481;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82" name="Google Shape;9482;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83" name="Google Shape;9483;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84" name="Google Shape;9484;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85" name="Google Shape;9485;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86" name="Google Shape;9486;p45"/>
              <p:cNvSpPr/>
              <p:nvPr/>
            </p:nvSpPr>
            <p:spPr>
              <a:xfrm>
                <a:off x="10821567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487" name="Google Shape;9487;p45"/>
              <p:cNvGrpSpPr/>
              <p:nvPr/>
            </p:nvGrpSpPr>
            <p:grpSpPr>
              <a:xfrm>
                <a:off x="108215670" y="108840663"/>
                <a:ext cx="75127" cy="51682"/>
                <a:chOff x="109807194" y="110081764"/>
                <a:chExt cx="141684" cy="90634"/>
              </a:xfrm>
            </p:grpSpPr>
            <p:sp>
              <p:nvSpPr>
                <p:cNvPr id="9488" name="Google Shape;9488;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89" name="Google Shape;9489;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0" name="Google Shape;9490;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1" name="Google Shape;9491;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92" name="Google Shape;9492;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3" name="Google Shape;9493;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4" name="Google Shape;9494;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495" name="Google Shape;9495;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496" name="Google Shape;9496;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497" name="Google Shape;9497;p45"/>
              <p:cNvSpPr/>
              <p:nvPr/>
            </p:nvSpPr>
            <p:spPr>
              <a:xfrm>
                <a:off x="10816272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98" name="Google Shape;9498;p45"/>
              <p:cNvCxnSpPr/>
              <p:nvPr/>
            </p:nvCxnSpPr>
            <p:spPr>
              <a:xfrm>
                <a:off x="10807563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499" name="Google Shape;9499;p45"/>
              <p:cNvCxnSpPr/>
              <p:nvPr/>
            </p:nvCxnSpPr>
            <p:spPr>
              <a:xfrm>
                <a:off x="10807876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500" name="Google Shape;9500;p45"/>
              <p:cNvCxnSpPr/>
              <p:nvPr/>
            </p:nvCxnSpPr>
            <p:spPr>
              <a:xfrm>
                <a:off x="10817977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501" name="Google Shape;9501;p45"/>
              <p:cNvCxnSpPr/>
              <p:nvPr/>
            </p:nvCxnSpPr>
            <p:spPr>
              <a:xfrm>
                <a:off x="10810135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502" name="Google Shape;9502;p45"/>
              <p:cNvCxnSpPr/>
              <p:nvPr/>
            </p:nvCxnSpPr>
            <p:spPr>
              <a:xfrm>
                <a:off x="10826741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503" name="Google Shape;9503;p45"/>
              <p:cNvSpPr/>
              <p:nvPr/>
            </p:nvSpPr>
            <p:spPr>
              <a:xfrm rot="-5400000">
                <a:off x="10841143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504" name="Google Shape;9504;p45"/>
              <p:cNvSpPr/>
              <p:nvPr/>
            </p:nvSpPr>
            <p:spPr>
              <a:xfrm>
                <a:off x="10837828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505" name="Google Shape;9505;p45"/>
              <p:cNvSpPr/>
              <p:nvPr/>
            </p:nvSpPr>
            <p:spPr>
              <a:xfrm>
                <a:off x="10837878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506" name="Google Shape;9506;p45"/>
              <p:cNvGrpSpPr/>
              <p:nvPr/>
            </p:nvGrpSpPr>
            <p:grpSpPr>
              <a:xfrm>
                <a:off x="108378787" y="108840663"/>
                <a:ext cx="75127" cy="51682"/>
                <a:chOff x="109544032" y="110081764"/>
                <a:chExt cx="141684" cy="90634"/>
              </a:xfrm>
            </p:grpSpPr>
            <p:sp>
              <p:nvSpPr>
                <p:cNvPr id="9507" name="Google Shape;9507;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08" name="Google Shape;9508;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09" name="Google Shape;9509;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0" name="Google Shape;9510;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11" name="Google Shape;9511;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2" name="Google Shape;9512;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3" name="Google Shape;9513;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14" name="Google Shape;9514;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15" name="Google Shape;9515;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516" name="Google Shape;9516;p45"/>
              <p:cNvSpPr/>
              <p:nvPr/>
            </p:nvSpPr>
            <p:spPr>
              <a:xfrm>
                <a:off x="10851832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517" name="Google Shape;9517;p45"/>
              <p:cNvGrpSpPr/>
              <p:nvPr/>
            </p:nvGrpSpPr>
            <p:grpSpPr>
              <a:xfrm>
                <a:off x="108518327" y="108840663"/>
                <a:ext cx="75127" cy="51682"/>
                <a:chOff x="109807194" y="110081764"/>
                <a:chExt cx="141684" cy="90634"/>
              </a:xfrm>
            </p:grpSpPr>
            <p:sp>
              <p:nvSpPr>
                <p:cNvPr id="9518" name="Google Shape;9518;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19" name="Google Shape;9519;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0" name="Google Shape;9520;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1" name="Google Shape;9521;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22" name="Google Shape;9522;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3" name="Google Shape;9523;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4" name="Google Shape;9524;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25" name="Google Shape;9525;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26" name="Google Shape;9526;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527" name="Google Shape;9527;p45"/>
              <p:cNvSpPr/>
              <p:nvPr/>
            </p:nvSpPr>
            <p:spPr>
              <a:xfrm>
                <a:off x="10846538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28" name="Google Shape;9528;p45"/>
              <p:cNvCxnSpPr/>
              <p:nvPr/>
            </p:nvCxnSpPr>
            <p:spPr>
              <a:xfrm>
                <a:off x="10837828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529" name="Google Shape;9529;p45"/>
              <p:cNvCxnSpPr/>
              <p:nvPr/>
            </p:nvCxnSpPr>
            <p:spPr>
              <a:xfrm>
                <a:off x="10838141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530" name="Google Shape;9530;p45"/>
              <p:cNvCxnSpPr/>
              <p:nvPr/>
            </p:nvCxnSpPr>
            <p:spPr>
              <a:xfrm>
                <a:off x="10848242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531" name="Google Shape;9531;p45"/>
              <p:cNvCxnSpPr/>
              <p:nvPr/>
            </p:nvCxnSpPr>
            <p:spPr>
              <a:xfrm>
                <a:off x="10840401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532" name="Google Shape;9532;p45"/>
              <p:cNvCxnSpPr/>
              <p:nvPr/>
            </p:nvCxnSpPr>
            <p:spPr>
              <a:xfrm>
                <a:off x="10857006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533" name="Google Shape;9533;p45"/>
              <p:cNvSpPr/>
              <p:nvPr/>
            </p:nvSpPr>
            <p:spPr>
              <a:xfrm>
                <a:off x="10888469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34" name="Google Shape;9534;p45"/>
              <p:cNvCxnSpPr/>
              <p:nvPr/>
            </p:nvCxnSpPr>
            <p:spPr>
              <a:xfrm rot="10800000">
                <a:off x="10888722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535" name="Google Shape;9535;p45"/>
              <p:cNvCxnSpPr/>
              <p:nvPr/>
            </p:nvCxnSpPr>
            <p:spPr>
              <a:xfrm>
                <a:off x="10889051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536" name="Google Shape;9536;p45"/>
              <p:cNvCxnSpPr/>
              <p:nvPr/>
            </p:nvCxnSpPr>
            <p:spPr>
              <a:xfrm>
                <a:off x="10890262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537" name="Google Shape;9537;p45"/>
              <p:cNvSpPr/>
              <p:nvPr/>
            </p:nvSpPr>
            <p:spPr>
              <a:xfrm rot="-5400000">
                <a:off x="10867125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538" name="Google Shape;9538;p45"/>
              <p:cNvSpPr/>
              <p:nvPr/>
            </p:nvSpPr>
            <p:spPr>
              <a:xfrm>
                <a:off x="10863809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539" name="Google Shape;9539;p45"/>
              <p:cNvSpPr/>
              <p:nvPr/>
            </p:nvSpPr>
            <p:spPr>
              <a:xfrm>
                <a:off x="10863860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540" name="Google Shape;9540;p45"/>
              <p:cNvGrpSpPr/>
              <p:nvPr/>
            </p:nvGrpSpPr>
            <p:grpSpPr>
              <a:xfrm>
                <a:off x="108638600" y="108840663"/>
                <a:ext cx="75127" cy="51682"/>
                <a:chOff x="109544032" y="110081764"/>
                <a:chExt cx="141684" cy="90634"/>
              </a:xfrm>
            </p:grpSpPr>
            <p:sp>
              <p:nvSpPr>
                <p:cNvPr id="9541" name="Google Shape;9541;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42" name="Google Shape;9542;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3" name="Google Shape;9543;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4" name="Google Shape;9544;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45" name="Google Shape;9545;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6" name="Google Shape;9546;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7" name="Google Shape;9547;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48" name="Google Shape;9548;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49" name="Google Shape;9549;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550" name="Google Shape;9550;p45"/>
              <p:cNvSpPr/>
              <p:nvPr/>
            </p:nvSpPr>
            <p:spPr>
              <a:xfrm>
                <a:off x="10877813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551" name="Google Shape;9551;p45"/>
              <p:cNvGrpSpPr/>
              <p:nvPr/>
            </p:nvGrpSpPr>
            <p:grpSpPr>
              <a:xfrm>
                <a:off x="108778139" y="108840663"/>
                <a:ext cx="75127" cy="51682"/>
                <a:chOff x="109807194" y="110081764"/>
                <a:chExt cx="141684" cy="90634"/>
              </a:xfrm>
            </p:grpSpPr>
            <p:sp>
              <p:nvSpPr>
                <p:cNvPr id="9552" name="Google Shape;9552;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53" name="Google Shape;9553;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4" name="Google Shape;9554;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5" name="Google Shape;9555;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56" name="Google Shape;9556;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7" name="Google Shape;9557;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8" name="Google Shape;9558;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59" name="Google Shape;9559;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60" name="Google Shape;9560;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561" name="Google Shape;9561;p45"/>
              <p:cNvSpPr/>
              <p:nvPr/>
            </p:nvSpPr>
            <p:spPr>
              <a:xfrm>
                <a:off x="10872519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62" name="Google Shape;9562;p45"/>
              <p:cNvCxnSpPr/>
              <p:nvPr/>
            </p:nvCxnSpPr>
            <p:spPr>
              <a:xfrm>
                <a:off x="10863809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563" name="Google Shape;9563;p45"/>
              <p:cNvCxnSpPr/>
              <p:nvPr/>
            </p:nvCxnSpPr>
            <p:spPr>
              <a:xfrm>
                <a:off x="10864122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564" name="Google Shape;9564;p45"/>
              <p:cNvCxnSpPr/>
              <p:nvPr/>
            </p:nvCxnSpPr>
            <p:spPr>
              <a:xfrm>
                <a:off x="10874224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565" name="Google Shape;9565;p45"/>
              <p:cNvCxnSpPr/>
              <p:nvPr/>
            </p:nvCxnSpPr>
            <p:spPr>
              <a:xfrm>
                <a:off x="10866382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566" name="Google Shape;9566;p45"/>
              <p:cNvCxnSpPr/>
              <p:nvPr/>
            </p:nvCxnSpPr>
            <p:spPr>
              <a:xfrm>
                <a:off x="10882988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567" name="Google Shape;9567;p45"/>
              <p:cNvSpPr/>
              <p:nvPr/>
            </p:nvSpPr>
            <p:spPr>
              <a:xfrm rot="-5400000">
                <a:off x="10897390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568" name="Google Shape;9568;p45"/>
              <p:cNvSpPr/>
              <p:nvPr/>
            </p:nvSpPr>
            <p:spPr>
              <a:xfrm>
                <a:off x="10894075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569" name="Google Shape;9569;p45"/>
              <p:cNvSpPr/>
              <p:nvPr/>
            </p:nvSpPr>
            <p:spPr>
              <a:xfrm>
                <a:off x="10894125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570" name="Google Shape;9570;p45"/>
              <p:cNvGrpSpPr/>
              <p:nvPr/>
            </p:nvGrpSpPr>
            <p:grpSpPr>
              <a:xfrm>
                <a:off x="108941256" y="108840663"/>
                <a:ext cx="75127" cy="51682"/>
                <a:chOff x="109544032" y="110081764"/>
                <a:chExt cx="141684" cy="90634"/>
              </a:xfrm>
            </p:grpSpPr>
            <p:sp>
              <p:nvSpPr>
                <p:cNvPr id="9571" name="Google Shape;9571;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72" name="Google Shape;9572;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3" name="Google Shape;9573;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4" name="Google Shape;9574;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75" name="Google Shape;9575;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6" name="Google Shape;9576;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7" name="Google Shape;9577;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78" name="Google Shape;9578;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79" name="Google Shape;9579;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580" name="Google Shape;9580;p45"/>
              <p:cNvSpPr/>
              <p:nvPr/>
            </p:nvSpPr>
            <p:spPr>
              <a:xfrm>
                <a:off x="10908079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581" name="Google Shape;9581;p45"/>
              <p:cNvGrpSpPr/>
              <p:nvPr/>
            </p:nvGrpSpPr>
            <p:grpSpPr>
              <a:xfrm>
                <a:off x="109080796" y="108840663"/>
                <a:ext cx="75127" cy="51682"/>
                <a:chOff x="109807194" y="110081764"/>
                <a:chExt cx="141684" cy="90634"/>
              </a:xfrm>
            </p:grpSpPr>
            <p:sp>
              <p:nvSpPr>
                <p:cNvPr id="9582" name="Google Shape;9582;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83" name="Google Shape;9583;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4" name="Google Shape;9584;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5" name="Google Shape;9585;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86" name="Google Shape;9586;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7" name="Google Shape;9587;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8" name="Google Shape;9588;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589" name="Google Shape;9589;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590" name="Google Shape;9590;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591" name="Google Shape;9591;p45"/>
              <p:cNvSpPr/>
              <p:nvPr/>
            </p:nvSpPr>
            <p:spPr>
              <a:xfrm>
                <a:off x="10902785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92" name="Google Shape;9592;p45"/>
              <p:cNvCxnSpPr/>
              <p:nvPr/>
            </p:nvCxnSpPr>
            <p:spPr>
              <a:xfrm>
                <a:off x="10894075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593" name="Google Shape;9593;p45"/>
              <p:cNvCxnSpPr/>
              <p:nvPr/>
            </p:nvCxnSpPr>
            <p:spPr>
              <a:xfrm>
                <a:off x="10894388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594" name="Google Shape;9594;p45"/>
              <p:cNvCxnSpPr/>
              <p:nvPr/>
            </p:nvCxnSpPr>
            <p:spPr>
              <a:xfrm>
                <a:off x="10904489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595" name="Google Shape;9595;p45"/>
              <p:cNvCxnSpPr/>
              <p:nvPr/>
            </p:nvCxnSpPr>
            <p:spPr>
              <a:xfrm>
                <a:off x="10896648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596" name="Google Shape;9596;p45"/>
              <p:cNvCxnSpPr/>
              <p:nvPr/>
            </p:nvCxnSpPr>
            <p:spPr>
              <a:xfrm>
                <a:off x="109132538"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597" name="Google Shape;9597;p45"/>
              <p:cNvSpPr/>
              <p:nvPr/>
            </p:nvSpPr>
            <p:spPr>
              <a:xfrm>
                <a:off x="10719329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98" name="Google Shape;9598;p45"/>
              <p:cNvCxnSpPr/>
              <p:nvPr/>
            </p:nvCxnSpPr>
            <p:spPr>
              <a:xfrm rot="10800000">
                <a:off x="10719582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599" name="Google Shape;9599;p45"/>
              <p:cNvCxnSpPr/>
              <p:nvPr/>
            </p:nvCxnSpPr>
            <p:spPr>
              <a:xfrm>
                <a:off x="10719911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600" name="Google Shape;9600;p45"/>
              <p:cNvCxnSpPr/>
              <p:nvPr/>
            </p:nvCxnSpPr>
            <p:spPr>
              <a:xfrm>
                <a:off x="10721122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601" name="Google Shape;9601;p45"/>
              <p:cNvSpPr/>
              <p:nvPr/>
            </p:nvSpPr>
            <p:spPr>
              <a:xfrm rot="-5400000">
                <a:off x="10697985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602" name="Google Shape;9602;p45"/>
              <p:cNvSpPr/>
              <p:nvPr/>
            </p:nvSpPr>
            <p:spPr>
              <a:xfrm>
                <a:off x="10694670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603" name="Google Shape;9603;p45"/>
              <p:cNvSpPr/>
              <p:nvPr/>
            </p:nvSpPr>
            <p:spPr>
              <a:xfrm>
                <a:off x="10694720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604" name="Google Shape;9604;p45"/>
              <p:cNvGrpSpPr/>
              <p:nvPr/>
            </p:nvGrpSpPr>
            <p:grpSpPr>
              <a:xfrm>
                <a:off x="106947201" y="108840663"/>
                <a:ext cx="75127" cy="51682"/>
                <a:chOff x="109544032" y="110081764"/>
                <a:chExt cx="141684" cy="90634"/>
              </a:xfrm>
            </p:grpSpPr>
            <p:sp>
              <p:nvSpPr>
                <p:cNvPr id="9605" name="Google Shape;9605;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06" name="Google Shape;9606;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07" name="Google Shape;9607;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08" name="Google Shape;9608;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09" name="Google Shape;9609;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0" name="Google Shape;9610;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1" name="Google Shape;9611;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2" name="Google Shape;9612;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13" name="Google Shape;9613;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614" name="Google Shape;9614;p45"/>
              <p:cNvSpPr/>
              <p:nvPr/>
            </p:nvSpPr>
            <p:spPr>
              <a:xfrm>
                <a:off x="10708674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615" name="Google Shape;9615;p45"/>
              <p:cNvGrpSpPr/>
              <p:nvPr/>
            </p:nvGrpSpPr>
            <p:grpSpPr>
              <a:xfrm>
                <a:off x="107086740" y="108840663"/>
                <a:ext cx="75127" cy="51682"/>
                <a:chOff x="109807194" y="110081764"/>
                <a:chExt cx="141684" cy="90634"/>
              </a:xfrm>
            </p:grpSpPr>
            <p:sp>
              <p:nvSpPr>
                <p:cNvPr id="9616" name="Google Shape;9616;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17" name="Google Shape;9617;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8" name="Google Shape;9618;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19" name="Google Shape;9619;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20" name="Google Shape;9620;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21" name="Google Shape;9621;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22" name="Google Shape;9622;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23" name="Google Shape;9623;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24" name="Google Shape;9624;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625" name="Google Shape;9625;p45"/>
              <p:cNvSpPr/>
              <p:nvPr/>
            </p:nvSpPr>
            <p:spPr>
              <a:xfrm>
                <a:off x="10703379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26" name="Google Shape;9626;p45"/>
              <p:cNvCxnSpPr/>
              <p:nvPr/>
            </p:nvCxnSpPr>
            <p:spPr>
              <a:xfrm>
                <a:off x="10694670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627" name="Google Shape;9627;p45"/>
              <p:cNvCxnSpPr/>
              <p:nvPr/>
            </p:nvCxnSpPr>
            <p:spPr>
              <a:xfrm>
                <a:off x="10694983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628" name="Google Shape;9628;p45"/>
              <p:cNvCxnSpPr/>
              <p:nvPr/>
            </p:nvCxnSpPr>
            <p:spPr>
              <a:xfrm>
                <a:off x="10705084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629" name="Google Shape;9629;p45"/>
              <p:cNvCxnSpPr/>
              <p:nvPr/>
            </p:nvCxnSpPr>
            <p:spPr>
              <a:xfrm>
                <a:off x="10697242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630" name="Google Shape;9630;p45"/>
              <p:cNvCxnSpPr/>
              <p:nvPr/>
            </p:nvCxnSpPr>
            <p:spPr>
              <a:xfrm>
                <a:off x="10713848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631" name="Google Shape;9631;p45"/>
              <p:cNvSpPr/>
              <p:nvPr/>
            </p:nvSpPr>
            <p:spPr>
              <a:xfrm rot="-5400000">
                <a:off x="10728250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632" name="Google Shape;9632;p45"/>
              <p:cNvSpPr/>
              <p:nvPr/>
            </p:nvSpPr>
            <p:spPr>
              <a:xfrm>
                <a:off x="10724935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633" name="Google Shape;9633;p45"/>
              <p:cNvSpPr/>
              <p:nvPr/>
            </p:nvSpPr>
            <p:spPr>
              <a:xfrm>
                <a:off x="10724985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634" name="Google Shape;9634;p45"/>
              <p:cNvGrpSpPr/>
              <p:nvPr/>
            </p:nvGrpSpPr>
            <p:grpSpPr>
              <a:xfrm>
                <a:off x="107249857" y="108840663"/>
                <a:ext cx="75127" cy="51682"/>
                <a:chOff x="109544032" y="110081764"/>
                <a:chExt cx="141684" cy="90634"/>
              </a:xfrm>
            </p:grpSpPr>
            <p:sp>
              <p:nvSpPr>
                <p:cNvPr id="9635" name="Google Shape;9635;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36" name="Google Shape;9636;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37" name="Google Shape;9637;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38" name="Google Shape;9638;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39" name="Google Shape;9639;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0" name="Google Shape;9640;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1" name="Google Shape;9641;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2" name="Google Shape;9642;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43" name="Google Shape;9643;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644" name="Google Shape;9644;p45"/>
              <p:cNvSpPr/>
              <p:nvPr/>
            </p:nvSpPr>
            <p:spPr>
              <a:xfrm>
                <a:off x="10738939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645" name="Google Shape;9645;p45"/>
              <p:cNvGrpSpPr/>
              <p:nvPr/>
            </p:nvGrpSpPr>
            <p:grpSpPr>
              <a:xfrm>
                <a:off x="107389397" y="108840663"/>
                <a:ext cx="75127" cy="51682"/>
                <a:chOff x="109807194" y="110081764"/>
                <a:chExt cx="141684" cy="90634"/>
              </a:xfrm>
            </p:grpSpPr>
            <p:sp>
              <p:nvSpPr>
                <p:cNvPr id="9646" name="Google Shape;9646;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47" name="Google Shape;9647;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8" name="Google Shape;9648;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49" name="Google Shape;9649;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50" name="Google Shape;9650;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51" name="Google Shape;9651;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52" name="Google Shape;9652;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53" name="Google Shape;9653;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54" name="Google Shape;9654;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655" name="Google Shape;9655;p45"/>
              <p:cNvSpPr/>
              <p:nvPr/>
            </p:nvSpPr>
            <p:spPr>
              <a:xfrm>
                <a:off x="10733645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56" name="Google Shape;9656;p45"/>
              <p:cNvCxnSpPr/>
              <p:nvPr/>
            </p:nvCxnSpPr>
            <p:spPr>
              <a:xfrm>
                <a:off x="10724935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657" name="Google Shape;9657;p45"/>
              <p:cNvCxnSpPr/>
              <p:nvPr/>
            </p:nvCxnSpPr>
            <p:spPr>
              <a:xfrm>
                <a:off x="10725248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658" name="Google Shape;9658;p45"/>
              <p:cNvCxnSpPr/>
              <p:nvPr/>
            </p:nvCxnSpPr>
            <p:spPr>
              <a:xfrm>
                <a:off x="10735349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659" name="Google Shape;9659;p45"/>
              <p:cNvCxnSpPr/>
              <p:nvPr/>
            </p:nvCxnSpPr>
            <p:spPr>
              <a:xfrm>
                <a:off x="10727508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660" name="Google Shape;9660;p45"/>
              <p:cNvCxnSpPr/>
              <p:nvPr/>
            </p:nvCxnSpPr>
            <p:spPr>
              <a:xfrm>
                <a:off x="10744113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661" name="Google Shape;9661;p45"/>
              <p:cNvSpPr/>
              <p:nvPr/>
            </p:nvSpPr>
            <p:spPr>
              <a:xfrm>
                <a:off x="10775576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62" name="Google Shape;9662;p45"/>
              <p:cNvCxnSpPr/>
              <p:nvPr/>
            </p:nvCxnSpPr>
            <p:spPr>
              <a:xfrm rot="10800000">
                <a:off x="10775829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663" name="Google Shape;9663;p45"/>
              <p:cNvCxnSpPr/>
              <p:nvPr/>
            </p:nvCxnSpPr>
            <p:spPr>
              <a:xfrm>
                <a:off x="10776158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664" name="Google Shape;9664;p45"/>
              <p:cNvCxnSpPr/>
              <p:nvPr/>
            </p:nvCxnSpPr>
            <p:spPr>
              <a:xfrm>
                <a:off x="10777369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665" name="Google Shape;9665;p45"/>
              <p:cNvSpPr/>
              <p:nvPr/>
            </p:nvSpPr>
            <p:spPr>
              <a:xfrm rot="-5400000">
                <a:off x="10754232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666" name="Google Shape;9666;p45"/>
              <p:cNvSpPr/>
              <p:nvPr/>
            </p:nvSpPr>
            <p:spPr>
              <a:xfrm>
                <a:off x="10750916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667" name="Google Shape;9667;p45"/>
              <p:cNvSpPr/>
              <p:nvPr/>
            </p:nvSpPr>
            <p:spPr>
              <a:xfrm>
                <a:off x="10750967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668" name="Google Shape;9668;p45"/>
              <p:cNvGrpSpPr/>
              <p:nvPr/>
            </p:nvGrpSpPr>
            <p:grpSpPr>
              <a:xfrm>
                <a:off x="107509670" y="108840663"/>
                <a:ext cx="75127" cy="51682"/>
                <a:chOff x="109544032" y="110081764"/>
                <a:chExt cx="141684" cy="90634"/>
              </a:xfrm>
            </p:grpSpPr>
            <p:sp>
              <p:nvSpPr>
                <p:cNvPr id="9669" name="Google Shape;9669;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70" name="Google Shape;9670;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1" name="Google Shape;9671;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2" name="Google Shape;9672;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73" name="Google Shape;9673;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4" name="Google Shape;9674;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5" name="Google Shape;9675;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76" name="Google Shape;9676;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77" name="Google Shape;9677;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678" name="Google Shape;9678;p45"/>
              <p:cNvSpPr/>
              <p:nvPr/>
            </p:nvSpPr>
            <p:spPr>
              <a:xfrm>
                <a:off x="10764920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679" name="Google Shape;9679;p45"/>
              <p:cNvGrpSpPr/>
              <p:nvPr/>
            </p:nvGrpSpPr>
            <p:grpSpPr>
              <a:xfrm>
                <a:off x="107649209" y="108840663"/>
                <a:ext cx="75127" cy="51682"/>
                <a:chOff x="109807194" y="110081764"/>
                <a:chExt cx="141684" cy="90634"/>
              </a:xfrm>
            </p:grpSpPr>
            <p:sp>
              <p:nvSpPr>
                <p:cNvPr id="9680" name="Google Shape;9680;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81" name="Google Shape;9681;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82" name="Google Shape;9682;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83" name="Google Shape;9683;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84" name="Google Shape;9684;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85" name="Google Shape;9685;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86" name="Google Shape;9686;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687" name="Google Shape;9687;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688" name="Google Shape;9688;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689" name="Google Shape;9689;p45"/>
              <p:cNvSpPr/>
              <p:nvPr/>
            </p:nvSpPr>
            <p:spPr>
              <a:xfrm>
                <a:off x="10759626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90" name="Google Shape;9690;p45"/>
              <p:cNvCxnSpPr/>
              <p:nvPr/>
            </p:nvCxnSpPr>
            <p:spPr>
              <a:xfrm>
                <a:off x="10750916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691" name="Google Shape;9691;p45"/>
              <p:cNvCxnSpPr/>
              <p:nvPr/>
            </p:nvCxnSpPr>
            <p:spPr>
              <a:xfrm>
                <a:off x="10751229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692" name="Google Shape;9692;p45"/>
              <p:cNvCxnSpPr/>
              <p:nvPr/>
            </p:nvCxnSpPr>
            <p:spPr>
              <a:xfrm>
                <a:off x="10761331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693" name="Google Shape;9693;p45"/>
              <p:cNvCxnSpPr/>
              <p:nvPr/>
            </p:nvCxnSpPr>
            <p:spPr>
              <a:xfrm>
                <a:off x="10753489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694" name="Google Shape;9694;p45"/>
              <p:cNvCxnSpPr/>
              <p:nvPr/>
            </p:nvCxnSpPr>
            <p:spPr>
              <a:xfrm>
                <a:off x="10770095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695" name="Google Shape;9695;p45"/>
              <p:cNvSpPr/>
              <p:nvPr/>
            </p:nvSpPr>
            <p:spPr>
              <a:xfrm rot="-5400000">
                <a:off x="10784497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696" name="Google Shape;9696;p45"/>
              <p:cNvSpPr/>
              <p:nvPr/>
            </p:nvSpPr>
            <p:spPr>
              <a:xfrm>
                <a:off x="10781182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697" name="Google Shape;9697;p45"/>
              <p:cNvSpPr/>
              <p:nvPr/>
            </p:nvSpPr>
            <p:spPr>
              <a:xfrm>
                <a:off x="10781232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698" name="Google Shape;9698;p45"/>
              <p:cNvGrpSpPr/>
              <p:nvPr/>
            </p:nvGrpSpPr>
            <p:grpSpPr>
              <a:xfrm>
                <a:off x="107812326" y="108840663"/>
                <a:ext cx="75127" cy="51682"/>
                <a:chOff x="109544032" y="110081764"/>
                <a:chExt cx="141684" cy="90634"/>
              </a:xfrm>
            </p:grpSpPr>
            <p:sp>
              <p:nvSpPr>
                <p:cNvPr id="9699" name="Google Shape;9699;p45"/>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00" name="Google Shape;9700;p45"/>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01" name="Google Shape;9701;p45"/>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02" name="Google Shape;9702;p45"/>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703" name="Google Shape;9703;p45"/>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04" name="Google Shape;9704;p45"/>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05" name="Google Shape;9705;p45"/>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06" name="Google Shape;9706;p45"/>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707" name="Google Shape;9707;p45"/>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708" name="Google Shape;9708;p45"/>
              <p:cNvSpPr/>
              <p:nvPr/>
            </p:nvSpPr>
            <p:spPr>
              <a:xfrm>
                <a:off x="10795186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709" name="Google Shape;9709;p45"/>
              <p:cNvGrpSpPr/>
              <p:nvPr/>
            </p:nvGrpSpPr>
            <p:grpSpPr>
              <a:xfrm>
                <a:off x="107951866" y="108840663"/>
                <a:ext cx="75127" cy="51682"/>
                <a:chOff x="109807194" y="110081764"/>
                <a:chExt cx="141684" cy="90634"/>
              </a:xfrm>
            </p:grpSpPr>
            <p:sp>
              <p:nvSpPr>
                <p:cNvPr id="9710" name="Google Shape;9710;p45"/>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11" name="Google Shape;9711;p45"/>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12" name="Google Shape;9712;p45"/>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13" name="Google Shape;9713;p45"/>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714" name="Google Shape;9714;p45"/>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15" name="Google Shape;9715;p45"/>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16" name="Google Shape;9716;p45"/>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717" name="Google Shape;9717;p45"/>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718" name="Google Shape;9718;p45"/>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719" name="Google Shape;9719;p45"/>
              <p:cNvSpPr/>
              <p:nvPr/>
            </p:nvSpPr>
            <p:spPr>
              <a:xfrm>
                <a:off x="10789892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20" name="Google Shape;9720;p45"/>
              <p:cNvCxnSpPr/>
              <p:nvPr/>
            </p:nvCxnSpPr>
            <p:spPr>
              <a:xfrm>
                <a:off x="10781182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9721" name="Google Shape;9721;p45"/>
              <p:cNvCxnSpPr/>
              <p:nvPr/>
            </p:nvCxnSpPr>
            <p:spPr>
              <a:xfrm>
                <a:off x="10781495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9722" name="Google Shape;9722;p45"/>
              <p:cNvCxnSpPr/>
              <p:nvPr/>
            </p:nvCxnSpPr>
            <p:spPr>
              <a:xfrm>
                <a:off x="10791596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723" name="Google Shape;9723;p45"/>
              <p:cNvCxnSpPr/>
              <p:nvPr/>
            </p:nvCxnSpPr>
            <p:spPr>
              <a:xfrm>
                <a:off x="10783755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724" name="Google Shape;9724;p45"/>
              <p:cNvCxnSpPr/>
              <p:nvPr/>
            </p:nvCxnSpPr>
            <p:spPr>
              <a:xfrm>
                <a:off x="108003608" y="108820210"/>
                <a:ext cx="0" cy="10863"/>
              </a:xfrm>
              <a:prstGeom prst="straightConnector1">
                <a:avLst/>
              </a:prstGeom>
              <a:noFill/>
              <a:ln w="9525" cap="flat" cmpd="sng">
                <a:solidFill>
                  <a:srgbClr val="4C4F66"/>
                </a:solidFill>
                <a:prstDash val="solid"/>
                <a:round/>
                <a:headEnd type="none" w="med" len="med"/>
                <a:tailEnd type="none" w="med" len="med"/>
              </a:ln>
            </p:spPr>
          </p:cxnSp>
        </p:grpSp>
      </p:grpSp>
      <p:sp>
        <p:nvSpPr>
          <p:cNvPr id="9725" name="Google Shape;9725;p45"/>
          <p:cNvSpPr/>
          <p:nvPr/>
        </p:nvSpPr>
        <p:spPr>
          <a:xfrm>
            <a:off x="0" y="4793602"/>
            <a:ext cx="9144000" cy="349898"/>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9726" name="Google Shape;9726;p45"/>
          <p:cNvSpPr/>
          <p:nvPr/>
        </p:nvSpPr>
        <p:spPr>
          <a:xfrm>
            <a:off x="5874005" y="943792"/>
            <a:ext cx="3257998" cy="3255917"/>
          </a:xfrm>
          <a:prstGeom prst="ellipse">
            <a:avLst/>
          </a:prstGeom>
          <a:blipFill rotWithShape="1">
            <a:blip r:embed="rId3">
              <a:alphaModFix amt="16000"/>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9727" name="Google Shape;9727;p45"/>
          <p:cNvSpPr txBox="1"/>
          <p:nvPr/>
        </p:nvSpPr>
        <p:spPr>
          <a:xfrm>
            <a:off x="-13439" y="4730763"/>
            <a:ext cx="5581403" cy="4385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a:solidFill>
                  <a:schemeClr val="dk1"/>
                </a:solidFill>
                <a:latin typeface="Lustria"/>
                <a:ea typeface="Lustria"/>
                <a:cs typeface="Lustria"/>
                <a:sym typeface="Lustria"/>
              </a:rPr>
              <a:t>Digital Design</a:t>
            </a:r>
            <a:endParaRPr sz="2400">
              <a:solidFill>
                <a:schemeClr val="dk1"/>
              </a:solidFill>
              <a:latin typeface="Lustria"/>
              <a:ea typeface="Lustria"/>
              <a:cs typeface="Lustria"/>
              <a:sym typeface="Lustria"/>
            </a:endParaRPr>
          </a:p>
        </p:txBody>
      </p:sp>
      <p:sp>
        <p:nvSpPr>
          <p:cNvPr id="9728" name="Google Shape;9728;p45"/>
          <p:cNvSpPr/>
          <p:nvPr/>
        </p:nvSpPr>
        <p:spPr>
          <a:xfrm>
            <a:off x="14000" y="2646843"/>
            <a:ext cx="9117900" cy="2026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rgbClr val="FFFFFF"/>
                </a:solidFill>
                <a:latin typeface="Lato"/>
                <a:ea typeface="Lato"/>
                <a:cs typeface="Lato"/>
                <a:sym typeface="Lato"/>
              </a:rPr>
              <a:t>Course Selection: 8209510	Digital Design 1 </a:t>
            </a:r>
            <a:endParaRPr sz="1100"/>
          </a:p>
          <a:p>
            <a:pPr marL="0" marR="0" lvl="0" indent="0" algn="l" rtl="0">
              <a:spcBef>
                <a:spcPts val="0"/>
              </a:spcBef>
              <a:spcAft>
                <a:spcPts val="0"/>
              </a:spcAft>
              <a:buNone/>
            </a:pPr>
            <a:r>
              <a:rPr lang="en" sz="1800">
                <a:solidFill>
                  <a:schemeClr val="lt1"/>
                </a:solidFill>
                <a:latin typeface="Lustria"/>
                <a:ea typeface="Lustria"/>
                <a:cs typeface="Lustria"/>
                <a:sym typeface="Lustria"/>
              </a:rPr>
              <a:t>Certification(s) Available:  Adobe Photoshop, Adobe InDesign and Adobe Illustrator</a:t>
            </a:r>
            <a:endParaRPr sz="1100"/>
          </a:p>
          <a:p>
            <a:pPr marL="0" marR="0" lvl="0" indent="0" algn="l" rtl="0">
              <a:spcBef>
                <a:spcPts val="0"/>
              </a:spcBef>
              <a:spcAft>
                <a:spcPts val="0"/>
              </a:spcAft>
              <a:buNone/>
            </a:pPr>
            <a:endParaRPr sz="1200">
              <a:solidFill>
                <a:schemeClr val="lt1"/>
              </a:solidFill>
              <a:latin typeface="Lustria"/>
              <a:ea typeface="Lustria"/>
              <a:cs typeface="Lustria"/>
              <a:sym typeface="Lustria"/>
            </a:endParaRPr>
          </a:p>
          <a:p>
            <a:pPr marL="0" marR="0" lvl="0" indent="0" algn="l" rtl="0">
              <a:spcBef>
                <a:spcPts val="0"/>
              </a:spcBef>
              <a:spcAft>
                <a:spcPts val="0"/>
              </a:spcAft>
              <a:buNone/>
            </a:pPr>
            <a:r>
              <a:rPr lang="en">
                <a:solidFill>
                  <a:schemeClr val="lt1"/>
                </a:solidFill>
                <a:latin typeface="Lustria"/>
                <a:ea typeface="Lustria"/>
                <a:cs typeface="Lustria"/>
                <a:sym typeface="Lustria"/>
              </a:rPr>
              <a:t>Digital Design is an art and design course intended to introduce students to the industry-level software Adobe Photoshop, Adobe InDesign and Adobe Illustrator and make them experts in it as well as to explore graphic design and the career opportunities that it offers.</a:t>
            </a:r>
            <a:endParaRPr>
              <a:solidFill>
                <a:schemeClr val="lt1"/>
              </a:solidFill>
              <a:latin typeface="Lustria"/>
              <a:ea typeface="Lustria"/>
              <a:cs typeface="Lustria"/>
              <a:sym typeface="Lustria"/>
            </a:endParaRPr>
          </a:p>
          <a:p>
            <a:pPr marL="0" marR="0" lvl="0" indent="0" algn="l" rtl="0">
              <a:spcBef>
                <a:spcPts val="0"/>
              </a:spcBef>
              <a:spcAft>
                <a:spcPts val="0"/>
              </a:spcAft>
              <a:buNone/>
            </a:pPr>
            <a:endParaRPr>
              <a:solidFill>
                <a:schemeClr val="lt1"/>
              </a:solidFill>
              <a:latin typeface="Lustria"/>
              <a:ea typeface="Lustria"/>
              <a:cs typeface="Lustria"/>
              <a:sym typeface="Lustria"/>
            </a:endParaRPr>
          </a:p>
          <a:p>
            <a:pPr marL="0" lvl="0" indent="0" algn="l" rtl="0">
              <a:spcBef>
                <a:spcPts val="0"/>
              </a:spcBef>
              <a:spcAft>
                <a:spcPts val="0"/>
              </a:spcAft>
              <a:buNone/>
            </a:pPr>
            <a:endParaRPr sz="700">
              <a:solidFill>
                <a:schemeClr val="lt1"/>
              </a:solidFill>
              <a:latin typeface="Lustria"/>
              <a:ea typeface="Lustria"/>
              <a:cs typeface="Lustria"/>
              <a:sym typeface="Lustria"/>
            </a:endParaRPr>
          </a:p>
        </p:txBody>
      </p:sp>
      <p:pic>
        <p:nvPicPr>
          <p:cNvPr id="9729" name="Google Shape;9729;p45"/>
          <p:cNvPicPr preferRelativeResize="0"/>
          <p:nvPr/>
        </p:nvPicPr>
        <p:blipFill>
          <a:blip r:embed="rId4">
            <a:alphaModFix/>
          </a:blip>
          <a:stretch>
            <a:fillRect/>
          </a:stretch>
        </p:blipFill>
        <p:spPr>
          <a:xfrm>
            <a:off x="253538" y="677250"/>
            <a:ext cx="2619375" cy="1743075"/>
          </a:xfrm>
          <a:prstGeom prst="rect">
            <a:avLst/>
          </a:prstGeom>
          <a:noFill/>
          <a:ln>
            <a:noFill/>
          </a:ln>
        </p:spPr>
      </p:pic>
      <p:pic>
        <p:nvPicPr>
          <p:cNvPr id="9730" name="Google Shape;9730;p45"/>
          <p:cNvPicPr preferRelativeResize="0"/>
          <p:nvPr/>
        </p:nvPicPr>
        <p:blipFill>
          <a:blip r:embed="rId5">
            <a:alphaModFix/>
          </a:blip>
          <a:stretch>
            <a:fillRect/>
          </a:stretch>
        </p:blipFill>
        <p:spPr>
          <a:xfrm>
            <a:off x="3252801" y="957650"/>
            <a:ext cx="1109175" cy="1081449"/>
          </a:xfrm>
          <a:prstGeom prst="rect">
            <a:avLst/>
          </a:prstGeom>
          <a:noFill/>
          <a:ln w="19050" cap="flat" cmpd="sng">
            <a:solidFill>
              <a:schemeClr val="lt1"/>
            </a:solidFill>
            <a:prstDash val="solid"/>
            <a:round/>
            <a:headEnd type="none" w="sm" len="sm"/>
            <a:tailEnd type="none" w="sm" len="sm"/>
          </a:ln>
        </p:spPr>
      </p:pic>
      <p:pic>
        <p:nvPicPr>
          <p:cNvPr id="9731" name="Google Shape;9731;p45"/>
          <p:cNvPicPr preferRelativeResize="0"/>
          <p:nvPr/>
        </p:nvPicPr>
        <p:blipFill rotWithShape="1">
          <a:blip r:embed="rId6">
            <a:alphaModFix/>
          </a:blip>
          <a:srcRect l="35913" t="19012" r="34767" b="21424"/>
          <a:stretch/>
        </p:blipFill>
        <p:spPr>
          <a:xfrm>
            <a:off x="4572000" y="957650"/>
            <a:ext cx="1127393" cy="1081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35"/>
        <p:cNvGrpSpPr/>
        <p:nvPr/>
      </p:nvGrpSpPr>
      <p:grpSpPr>
        <a:xfrm>
          <a:off x="0" y="0"/>
          <a:ext cx="0" cy="0"/>
          <a:chOff x="0" y="0"/>
          <a:chExt cx="0" cy="0"/>
        </a:xfrm>
      </p:grpSpPr>
      <p:grpSp>
        <p:nvGrpSpPr>
          <p:cNvPr id="9736" name="Google Shape;9736;p46"/>
          <p:cNvGrpSpPr/>
          <p:nvPr/>
        </p:nvGrpSpPr>
        <p:grpSpPr>
          <a:xfrm>
            <a:off x="0" y="0"/>
            <a:ext cx="9144000" cy="349898"/>
            <a:chOff x="0" y="0"/>
            <a:chExt cx="12192000" cy="466531"/>
          </a:xfrm>
        </p:grpSpPr>
        <p:sp>
          <p:nvSpPr>
            <p:cNvPr id="9737" name="Google Shape;9737;p46"/>
            <p:cNvSpPr/>
            <p:nvPr/>
          </p:nvSpPr>
          <p:spPr>
            <a:xfrm>
              <a:off x="0" y="0"/>
              <a:ext cx="12192000" cy="466531"/>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9738" name="Google Shape;9738;p46"/>
            <p:cNvSpPr/>
            <p:nvPr/>
          </p:nvSpPr>
          <p:spPr>
            <a:xfrm>
              <a:off x="10365884"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39" name="Google Shape;9739;p46"/>
            <p:cNvCxnSpPr/>
            <p:nvPr/>
          </p:nvCxnSpPr>
          <p:spPr>
            <a:xfrm rot="10800000">
              <a:off x="10371376"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740" name="Google Shape;9740;p46"/>
            <p:cNvCxnSpPr/>
            <p:nvPr/>
          </p:nvCxnSpPr>
          <p:spPr>
            <a:xfrm>
              <a:off x="10378543"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41" name="Google Shape;9741;p46"/>
            <p:cNvCxnSpPr/>
            <p:nvPr/>
          </p:nvCxnSpPr>
          <p:spPr>
            <a:xfrm>
              <a:off x="10404869"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742" name="Google Shape;9742;p46"/>
            <p:cNvSpPr/>
            <p:nvPr/>
          </p:nvSpPr>
          <p:spPr>
            <a:xfrm rot="-5400000">
              <a:off x="9901844"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43" name="Google Shape;9743;p46"/>
            <p:cNvSpPr/>
            <p:nvPr/>
          </p:nvSpPr>
          <p:spPr>
            <a:xfrm>
              <a:off x="9829722"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44" name="Google Shape;9744;p46"/>
            <p:cNvSpPr/>
            <p:nvPr/>
          </p:nvSpPr>
          <p:spPr>
            <a:xfrm>
              <a:off x="9830811"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45" name="Google Shape;9745;p46"/>
            <p:cNvSpPr/>
            <p:nvPr/>
          </p:nvSpPr>
          <p:spPr>
            <a:xfrm>
              <a:off x="10134205"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46" name="Google Shape;9746;p46"/>
            <p:cNvSpPr/>
            <p:nvPr/>
          </p:nvSpPr>
          <p:spPr>
            <a:xfrm>
              <a:off x="10019091"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47" name="Google Shape;9747;p46"/>
            <p:cNvCxnSpPr/>
            <p:nvPr/>
          </p:nvCxnSpPr>
          <p:spPr>
            <a:xfrm>
              <a:off x="9829722"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748" name="Google Shape;9748;p46"/>
            <p:cNvCxnSpPr/>
            <p:nvPr/>
          </p:nvCxnSpPr>
          <p:spPr>
            <a:xfrm>
              <a:off x="9836527"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749" name="Google Shape;9749;p46"/>
            <p:cNvCxnSpPr/>
            <p:nvPr/>
          </p:nvCxnSpPr>
          <p:spPr>
            <a:xfrm>
              <a:off x="1005615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50" name="Google Shape;9750;p46"/>
            <p:cNvCxnSpPr/>
            <p:nvPr/>
          </p:nvCxnSpPr>
          <p:spPr>
            <a:xfrm>
              <a:off x="988566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51" name="Google Shape;9751;p46"/>
            <p:cNvCxnSpPr/>
            <p:nvPr/>
          </p:nvCxnSpPr>
          <p:spPr>
            <a:xfrm>
              <a:off x="10246708"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752" name="Google Shape;9752;p46"/>
            <p:cNvSpPr/>
            <p:nvPr/>
          </p:nvSpPr>
          <p:spPr>
            <a:xfrm rot="-5400000">
              <a:off x="10559901"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53" name="Google Shape;9753;p46"/>
            <p:cNvSpPr/>
            <p:nvPr/>
          </p:nvSpPr>
          <p:spPr>
            <a:xfrm>
              <a:off x="10487775"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54" name="Google Shape;9754;p46"/>
            <p:cNvSpPr/>
            <p:nvPr/>
          </p:nvSpPr>
          <p:spPr>
            <a:xfrm>
              <a:off x="10488865"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55" name="Google Shape;9755;p46"/>
            <p:cNvSpPr/>
            <p:nvPr/>
          </p:nvSpPr>
          <p:spPr>
            <a:xfrm>
              <a:off x="10792262"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56" name="Google Shape;9756;p46"/>
            <p:cNvSpPr/>
            <p:nvPr/>
          </p:nvSpPr>
          <p:spPr>
            <a:xfrm>
              <a:off x="10677145"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57" name="Google Shape;9757;p46"/>
            <p:cNvCxnSpPr/>
            <p:nvPr/>
          </p:nvCxnSpPr>
          <p:spPr>
            <a:xfrm>
              <a:off x="10487775"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758" name="Google Shape;9758;p46"/>
            <p:cNvCxnSpPr/>
            <p:nvPr/>
          </p:nvCxnSpPr>
          <p:spPr>
            <a:xfrm>
              <a:off x="10494580"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759" name="Google Shape;9759;p46"/>
            <p:cNvCxnSpPr/>
            <p:nvPr/>
          </p:nvCxnSpPr>
          <p:spPr>
            <a:xfrm>
              <a:off x="1071420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60" name="Google Shape;9760;p46"/>
            <p:cNvCxnSpPr/>
            <p:nvPr/>
          </p:nvCxnSpPr>
          <p:spPr>
            <a:xfrm>
              <a:off x="10543715"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61" name="Google Shape;9761;p46"/>
            <p:cNvCxnSpPr/>
            <p:nvPr/>
          </p:nvCxnSpPr>
          <p:spPr>
            <a:xfrm>
              <a:off x="10904763"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762" name="Google Shape;9762;p46"/>
            <p:cNvSpPr/>
            <p:nvPr/>
          </p:nvSpPr>
          <p:spPr>
            <a:xfrm>
              <a:off x="11588840"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63" name="Google Shape;9763;p46"/>
            <p:cNvCxnSpPr/>
            <p:nvPr/>
          </p:nvCxnSpPr>
          <p:spPr>
            <a:xfrm rot="10800000">
              <a:off x="11594332"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764" name="Google Shape;9764;p46"/>
            <p:cNvCxnSpPr/>
            <p:nvPr/>
          </p:nvCxnSpPr>
          <p:spPr>
            <a:xfrm>
              <a:off x="11601499"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65" name="Google Shape;9765;p46"/>
            <p:cNvCxnSpPr/>
            <p:nvPr/>
          </p:nvCxnSpPr>
          <p:spPr>
            <a:xfrm>
              <a:off x="11627825"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766" name="Google Shape;9766;p46"/>
            <p:cNvSpPr/>
            <p:nvPr/>
          </p:nvSpPr>
          <p:spPr>
            <a:xfrm rot="-5400000">
              <a:off x="11124800"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67" name="Google Shape;9767;p46"/>
            <p:cNvSpPr/>
            <p:nvPr/>
          </p:nvSpPr>
          <p:spPr>
            <a:xfrm>
              <a:off x="11052677"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68" name="Google Shape;9768;p46"/>
            <p:cNvSpPr/>
            <p:nvPr/>
          </p:nvSpPr>
          <p:spPr>
            <a:xfrm>
              <a:off x="11053766"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69" name="Google Shape;9769;p46"/>
            <p:cNvSpPr/>
            <p:nvPr/>
          </p:nvSpPr>
          <p:spPr>
            <a:xfrm>
              <a:off x="11357161"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70" name="Google Shape;9770;p46"/>
            <p:cNvSpPr/>
            <p:nvPr/>
          </p:nvSpPr>
          <p:spPr>
            <a:xfrm>
              <a:off x="11242047"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71" name="Google Shape;9771;p46"/>
            <p:cNvCxnSpPr/>
            <p:nvPr/>
          </p:nvCxnSpPr>
          <p:spPr>
            <a:xfrm>
              <a:off x="11052677"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772" name="Google Shape;9772;p46"/>
            <p:cNvCxnSpPr/>
            <p:nvPr/>
          </p:nvCxnSpPr>
          <p:spPr>
            <a:xfrm>
              <a:off x="11059483"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773" name="Google Shape;9773;p46"/>
            <p:cNvCxnSpPr/>
            <p:nvPr/>
          </p:nvCxnSpPr>
          <p:spPr>
            <a:xfrm>
              <a:off x="11279110"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74" name="Google Shape;9774;p46"/>
            <p:cNvCxnSpPr/>
            <p:nvPr/>
          </p:nvCxnSpPr>
          <p:spPr>
            <a:xfrm>
              <a:off x="1110861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75" name="Google Shape;9775;p46"/>
            <p:cNvCxnSpPr/>
            <p:nvPr/>
          </p:nvCxnSpPr>
          <p:spPr>
            <a:xfrm>
              <a:off x="11469664"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776" name="Google Shape;9776;p46"/>
            <p:cNvSpPr/>
            <p:nvPr/>
          </p:nvSpPr>
          <p:spPr>
            <a:xfrm rot="-5400000">
              <a:off x="11782857"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77" name="Google Shape;9777;p46"/>
            <p:cNvSpPr/>
            <p:nvPr/>
          </p:nvSpPr>
          <p:spPr>
            <a:xfrm>
              <a:off x="11710732"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78" name="Google Shape;9778;p46"/>
            <p:cNvSpPr/>
            <p:nvPr/>
          </p:nvSpPr>
          <p:spPr>
            <a:xfrm>
              <a:off x="11711821"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79" name="Google Shape;9779;p46"/>
            <p:cNvSpPr/>
            <p:nvPr/>
          </p:nvSpPr>
          <p:spPr>
            <a:xfrm>
              <a:off x="12015218"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80" name="Google Shape;9780;p46"/>
            <p:cNvSpPr/>
            <p:nvPr/>
          </p:nvSpPr>
          <p:spPr>
            <a:xfrm>
              <a:off x="11900102"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81" name="Google Shape;9781;p46"/>
            <p:cNvCxnSpPr/>
            <p:nvPr/>
          </p:nvCxnSpPr>
          <p:spPr>
            <a:xfrm>
              <a:off x="11710732"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782" name="Google Shape;9782;p46"/>
            <p:cNvCxnSpPr/>
            <p:nvPr/>
          </p:nvCxnSpPr>
          <p:spPr>
            <a:xfrm>
              <a:off x="11717537"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783" name="Google Shape;9783;p46"/>
            <p:cNvCxnSpPr/>
            <p:nvPr/>
          </p:nvCxnSpPr>
          <p:spPr>
            <a:xfrm>
              <a:off x="1193716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84" name="Google Shape;9784;p46"/>
            <p:cNvCxnSpPr/>
            <p:nvPr/>
          </p:nvCxnSpPr>
          <p:spPr>
            <a:xfrm>
              <a:off x="1176667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85" name="Google Shape;9785;p46"/>
            <p:cNvCxnSpPr/>
            <p:nvPr/>
          </p:nvCxnSpPr>
          <p:spPr>
            <a:xfrm>
              <a:off x="12127718"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786" name="Google Shape;9786;p46"/>
            <p:cNvSpPr/>
            <p:nvPr/>
          </p:nvSpPr>
          <p:spPr>
            <a:xfrm>
              <a:off x="7911292"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87" name="Google Shape;9787;p46"/>
            <p:cNvCxnSpPr/>
            <p:nvPr/>
          </p:nvCxnSpPr>
          <p:spPr>
            <a:xfrm rot="10800000">
              <a:off x="7916784"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788" name="Google Shape;9788;p46"/>
            <p:cNvCxnSpPr/>
            <p:nvPr/>
          </p:nvCxnSpPr>
          <p:spPr>
            <a:xfrm>
              <a:off x="7923950"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89" name="Google Shape;9789;p46"/>
            <p:cNvCxnSpPr/>
            <p:nvPr/>
          </p:nvCxnSpPr>
          <p:spPr>
            <a:xfrm>
              <a:off x="7950276"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790" name="Google Shape;9790;p46"/>
            <p:cNvSpPr/>
            <p:nvPr/>
          </p:nvSpPr>
          <p:spPr>
            <a:xfrm rot="-5400000">
              <a:off x="7447252"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91" name="Google Shape;9791;p46"/>
            <p:cNvSpPr/>
            <p:nvPr/>
          </p:nvSpPr>
          <p:spPr>
            <a:xfrm>
              <a:off x="7375129"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92" name="Google Shape;9792;p46"/>
            <p:cNvSpPr/>
            <p:nvPr/>
          </p:nvSpPr>
          <p:spPr>
            <a:xfrm>
              <a:off x="7376218"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93" name="Google Shape;9793;p46"/>
            <p:cNvSpPr/>
            <p:nvPr/>
          </p:nvSpPr>
          <p:spPr>
            <a:xfrm>
              <a:off x="7679613"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794" name="Google Shape;9794;p46"/>
            <p:cNvSpPr/>
            <p:nvPr/>
          </p:nvSpPr>
          <p:spPr>
            <a:xfrm>
              <a:off x="7564498"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95" name="Google Shape;9795;p46"/>
            <p:cNvCxnSpPr/>
            <p:nvPr/>
          </p:nvCxnSpPr>
          <p:spPr>
            <a:xfrm>
              <a:off x="7375129"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796" name="Google Shape;9796;p46"/>
            <p:cNvCxnSpPr/>
            <p:nvPr/>
          </p:nvCxnSpPr>
          <p:spPr>
            <a:xfrm>
              <a:off x="7381934"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797" name="Google Shape;9797;p46"/>
            <p:cNvCxnSpPr/>
            <p:nvPr/>
          </p:nvCxnSpPr>
          <p:spPr>
            <a:xfrm>
              <a:off x="7601561"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98" name="Google Shape;9798;p46"/>
            <p:cNvCxnSpPr/>
            <p:nvPr/>
          </p:nvCxnSpPr>
          <p:spPr>
            <a:xfrm>
              <a:off x="7431068"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799" name="Google Shape;9799;p46"/>
            <p:cNvCxnSpPr/>
            <p:nvPr/>
          </p:nvCxnSpPr>
          <p:spPr>
            <a:xfrm>
              <a:off x="7792116"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800" name="Google Shape;9800;p46"/>
            <p:cNvSpPr/>
            <p:nvPr/>
          </p:nvSpPr>
          <p:spPr>
            <a:xfrm rot="-5400000">
              <a:off x="8105309"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01" name="Google Shape;9801;p46"/>
            <p:cNvSpPr/>
            <p:nvPr/>
          </p:nvSpPr>
          <p:spPr>
            <a:xfrm>
              <a:off x="8033183"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02" name="Google Shape;9802;p46"/>
            <p:cNvSpPr/>
            <p:nvPr/>
          </p:nvSpPr>
          <p:spPr>
            <a:xfrm>
              <a:off x="8034273"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03" name="Google Shape;9803;p46"/>
            <p:cNvSpPr/>
            <p:nvPr/>
          </p:nvSpPr>
          <p:spPr>
            <a:xfrm>
              <a:off x="8337670"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04" name="Google Shape;9804;p46"/>
            <p:cNvSpPr/>
            <p:nvPr/>
          </p:nvSpPr>
          <p:spPr>
            <a:xfrm>
              <a:off x="8222553"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05" name="Google Shape;9805;p46"/>
            <p:cNvCxnSpPr/>
            <p:nvPr/>
          </p:nvCxnSpPr>
          <p:spPr>
            <a:xfrm>
              <a:off x="8033183"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806" name="Google Shape;9806;p46"/>
            <p:cNvCxnSpPr/>
            <p:nvPr/>
          </p:nvCxnSpPr>
          <p:spPr>
            <a:xfrm>
              <a:off x="8039988"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807" name="Google Shape;9807;p46"/>
            <p:cNvCxnSpPr/>
            <p:nvPr/>
          </p:nvCxnSpPr>
          <p:spPr>
            <a:xfrm>
              <a:off x="8259615"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808" name="Google Shape;9808;p46"/>
            <p:cNvCxnSpPr/>
            <p:nvPr/>
          </p:nvCxnSpPr>
          <p:spPr>
            <a:xfrm>
              <a:off x="8089123"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809" name="Google Shape;9809;p46"/>
            <p:cNvCxnSpPr/>
            <p:nvPr/>
          </p:nvCxnSpPr>
          <p:spPr>
            <a:xfrm>
              <a:off x="8450170"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810" name="Google Shape;9810;p46"/>
            <p:cNvSpPr/>
            <p:nvPr/>
          </p:nvSpPr>
          <p:spPr>
            <a:xfrm>
              <a:off x="9134248" y="9327"/>
              <a:ext cx="52708" cy="222849"/>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11" name="Google Shape;9811;p46"/>
            <p:cNvCxnSpPr/>
            <p:nvPr/>
          </p:nvCxnSpPr>
          <p:spPr>
            <a:xfrm rot="10800000">
              <a:off x="9139740" y="210033"/>
              <a:ext cx="42552" cy="0"/>
            </a:xfrm>
            <a:prstGeom prst="straightConnector1">
              <a:avLst/>
            </a:prstGeom>
            <a:noFill/>
            <a:ln w="9525" cap="flat" cmpd="sng">
              <a:solidFill>
                <a:srgbClr val="4C4F66"/>
              </a:solidFill>
              <a:prstDash val="solid"/>
              <a:round/>
              <a:headEnd type="none" w="med" len="med"/>
              <a:tailEnd type="none" w="med" len="med"/>
            </a:ln>
          </p:spPr>
        </p:cxnSp>
        <p:cxnSp>
          <p:nvCxnSpPr>
            <p:cNvPr id="9812" name="Google Shape;9812;p46"/>
            <p:cNvCxnSpPr/>
            <p:nvPr/>
          </p:nvCxnSpPr>
          <p:spPr>
            <a:xfrm>
              <a:off x="9146907"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813" name="Google Shape;9813;p46"/>
            <p:cNvCxnSpPr/>
            <p:nvPr/>
          </p:nvCxnSpPr>
          <p:spPr>
            <a:xfrm>
              <a:off x="9173233"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814" name="Google Shape;9814;p46"/>
            <p:cNvSpPr/>
            <p:nvPr/>
          </p:nvSpPr>
          <p:spPr>
            <a:xfrm rot="-5400000">
              <a:off x="8670208" y="-5626"/>
              <a:ext cx="324671" cy="466741"/>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15" name="Google Shape;9815;p46"/>
            <p:cNvSpPr/>
            <p:nvPr/>
          </p:nvSpPr>
          <p:spPr>
            <a:xfrm>
              <a:off x="8598085" y="232176"/>
              <a:ext cx="467830"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16" name="Google Shape;9816;p46"/>
            <p:cNvSpPr/>
            <p:nvPr/>
          </p:nvSpPr>
          <p:spPr>
            <a:xfrm>
              <a:off x="8599174"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17" name="Google Shape;9817;p46"/>
            <p:cNvSpPr/>
            <p:nvPr/>
          </p:nvSpPr>
          <p:spPr>
            <a:xfrm>
              <a:off x="8902569"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18" name="Google Shape;9818;p46"/>
            <p:cNvSpPr/>
            <p:nvPr/>
          </p:nvSpPr>
          <p:spPr>
            <a:xfrm>
              <a:off x="8787455"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19" name="Google Shape;9819;p46"/>
            <p:cNvCxnSpPr/>
            <p:nvPr/>
          </p:nvCxnSpPr>
          <p:spPr>
            <a:xfrm>
              <a:off x="8598085"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820" name="Google Shape;9820;p46"/>
            <p:cNvCxnSpPr/>
            <p:nvPr/>
          </p:nvCxnSpPr>
          <p:spPr>
            <a:xfrm>
              <a:off x="8604891"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821" name="Google Shape;9821;p46"/>
            <p:cNvCxnSpPr/>
            <p:nvPr/>
          </p:nvCxnSpPr>
          <p:spPr>
            <a:xfrm>
              <a:off x="8824518"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822" name="Google Shape;9822;p46"/>
            <p:cNvCxnSpPr/>
            <p:nvPr/>
          </p:nvCxnSpPr>
          <p:spPr>
            <a:xfrm>
              <a:off x="8654024"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823" name="Google Shape;9823;p46"/>
            <p:cNvCxnSpPr/>
            <p:nvPr/>
          </p:nvCxnSpPr>
          <p:spPr>
            <a:xfrm>
              <a:off x="9015072" y="210033"/>
              <a:ext cx="0" cy="23612"/>
            </a:xfrm>
            <a:prstGeom prst="straightConnector1">
              <a:avLst/>
            </a:prstGeom>
            <a:noFill/>
            <a:ln w="9525" cap="flat" cmpd="sng">
              <a:solidFill>
                <a:srgbClr val="4C4F66"/>
              </a:solidFill>
              <a:prstDash val="solid"/>
              <a:round/>
              <a:headEnd type="none" w="med" len="med"/>
              <a:tailEnd type="none" w="med" len="med"/>
            </a:ln>
          </p:spPr>
        </p:cxnSp>
        <p:sp>
          <p:nvSpPr>
            <p:cNvPr id="9824" name="Google Shape;9824;p46"/>
            <p:cNvSpPr/>
            <p:nvPr/>
          </p:nvSpPr>
          <p:spPr>
            <a:xfrm rot="-5400000">
              <a:off x="9328264" y="-5628"/>
              <a:ext cx="324671" cy="466743"/>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25" name="Google Shape;9825;p46"/>
            <p:cNvSpPr/>
            <p:nvPr/>
          </p:nvSpPr>
          <p:spPr>
            <a:xfrm>
              <a:off x="9256140" y="232176"/>
              <a:ext cx="467832" cy="15790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26" name="Google Shape;9826;p46"/>
            <p:cNvSpPr/>
            <p:nvPr/>
          </p:nvSpPr>
          <p:spPr>
            <a:xfrm>
              <a:off x="9257229" y="255968"/>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27" name="Google Shape;9827;p46"/>
            <p:cNvSpPr/>
            <p:nvPr/>
          </p:nvSpPr>
          <p:spPr>
            <a:xfrm>
              <a:off x="9560626" y="254492"/>
              <a:ext cx="163346" cy="110864"/>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828" name="Google Shape;9828;p46"/>
            <p:cNvSpPr/>
            <p:nvPr/>
          </p:nvSpPr>
          <p:spPr>
            <a:xfrm>
              <a:off x="9445510" y="252831"/>
              <a:ext cx="90378" cy="114001"/>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29" name="Google Shape;9829;p46"/>
            <p:cNvCxnSpPr/>
            <p:nvPr/>
          </p:nvCxnSpPr>
          <p:spPr>
            <a:xfrm>
              <a:off x="9256140" y="232176"/>
              <a:ext cx="469450" cy="0"/>
            </a:xfrm>
            <a:prstGeom prst="straightConnector1">
              <a:avLst/>
            </a:prstGeom>
            <a:noFill/>
            <a:ln w="9525" cap="flat" cmpd="sng">
              <a:solidFill>
                <a:srgbClr val="4C4F66"/>
              </a:solidFill>
              <a:prstDash val="solid"/>
              <a:round/>
              <a:headEnd type="none" w="med" len="med"/>
              <a:tailEnd type="none" w="med" len="med"/>
            </a:ln>
          </p:spPr>
        </p:cxnSp>
        <p:cxnSp>
          <p:nvCxnSpPr>
            <p:cNvPr id="9830" name="Google Shape;9830;p46"/>
            <p:cNvCxnSpPr/>
            <p:nvPr/>
          </p:nvCxnSpPr>
          <p:spPr>
            <a:xfrm>
              <a:off x="9262945" y="210033"/>
              <a:ext cx="458467" cy="0"/>
            </a:xfrm>
            <a:prstGeom prst="straightConnector1">
              <a:avLst/>
            </a:prstGeom>
            <a:noFill/>
            <a:ln w="9525" cap="flat" cmpd="sng">
              <a:solidFill>
                <a:srgbClr val="4C4F66"/>
              </a:solidFill>
              <a:prstDash val="solid"/>
              <a:round/>
              <a:headEnd type="none" w="med" len="med"/>
              <a:tailEnd type="none" w="med" len="med"/>
            </a:ln>
          </p:spPr>
        </p:cxnSp>
        <p:cxnSp>
          <p:nvCxnSpPr>
            <p:cNvPr id="9831" name="Google Shape;9831;p46"/>
            <p:cNvCxnSpPr/>
            <p:nvPr/>
          </p:nvCxnSpPr>
          <p:spPr>
            <a:xfrm>
              <a:off x="9482572"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832" name="Google Shape;9832;p46"/>
            <p:cNvCxnSpPr/>
            <p:nvPr/>
          </p:nvCxnSpPr>
          <p:spPr>
            <a:xfrm>
              <a:off x="9312079" y="210033"/>
              <a:ext cx="0" cy="23612"/>
            </a:xfrm>
            <a:prstGeom prst="straightConnector1">
              <a:avLst/>
            </a:prstGeom>
            <a:noFill/>
            <a:ln w="9525" cap="flat" cmpd="sng">
              <a:solidFill>
                <a:srgbClr val="4C4F66"/>
              </a:solidFill>
              <a:prstDash val="solid"/>
              <a:round/>
              <a:headEnd type="none" w="med" len="med"/>
              <a:tailEnd type="none" w="med" len="med"/>
            </a:ln>
          </p:spPr>
        </p:cxnSp>
        <p:cxnSp>
          <p:nvCxnSpPr>
            <p:cNvPr id="9833" name="Google Shape;9833;p46"/>
            <p:cNvCxnSpPr/>
            <p:nvPr/>
          </p:nvCxnSpPr>
          <p:spPr>
            <a:xfrm>
              <a:off x="9673126" y="210033"/>
              <a:ext cx="0" cy="23612"/>
            </a:xfrm>
            <a:prstGeom prst="straightConnector1">
              <a:avLst/>
            </a:prstGeom>
            <a:noFill/>
            <a:ln w="9525" cap="flat" cmpd="sng">
              <a:solidFill>
                <a:srgbClr val="4C4F66"/>
              </a:solidFill>
              <a:prstDash val="solid"/>
              <a:round/>
              <a:headEnd type="none" w="med" len="med"/>
              <a:tailEnd type="none" w="med" len="med"/>
            </a:ln>
          </p:spPr>
        </p:cxnSp>
        <p:grpSp>
          <p:nvGrpSpPr>
            <p:cNvPr id="9834" name="Google Shape;9834;p46"/>
            <p:cNvGrpSpPr/>
            <p:nvPr/>
          </p:nvGrpSpPr>
          <p:grpSpPr>
            <a:xfrm>
              <a:off x="18662" y="11740"/>
              <a:ext cx="12159901" cy="380753"/>
              <a:chOff x="106946700" y="108727875"/>
              <a:chExt cx="5592651" cy="175166"/>
            </a:xfrm>
          </p:grpSpPr>
          <p:sp>
            <p:nvSpPr>
              <p:cNvPr id="9835" name="Google Shape;9835;p46"/>
              <p:cNvSpPr/>
              <p:nvPr/>
            </p:nvSpPr>
            <p:spPr>
              <a:xfrm>
                <a:off x="111459559"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36" name="Google Shape;9836;p46"/>
              <p:cNvCxnSpPr/>
              <p:nvPr/>
            </p:nvCxnSpPr>
            <p:spPr>
              <a:xfrm>
                <a:off x="11148418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37" name="Google Shape;9837;p46"/>
              <p:cNvCxnSpPr/>
              <p:nvPr/>
            </p:nvCxnSpPr>
            <p:spPr>
              <a:xfrm>
                <a:off x="11149694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38" name="Google Shape;9838;p46"/>
              <p:cNvCxnSpPr/>
              <p:nvPr/>
            </p:nvCxnSpPr>
            <p:spPr>
              <a:xfrm rot="10800000">
                <a:off x="111459559"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39" name="Google Shape;9839;p46"/>
              <p:cNvCxnSpPr/>
              <p:nvPr/>
            </p:nvCxnSpPr>
            <p:spPr>
              <a:xfrm>
                <a:off x="11151069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40" name="Google Shape;9840;p46"/>
              <p:cNvCxnSpPr/>
              <p:nvPr/>
            </p:nvCxnSpPr>
            <p:spPr>
              <a:xfrm>
                <a:off x="11152346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41" name="Google Shape;9841;p46"/>
              <p:cNvCxnSpPr/>
              <p:nvPr/>
            </p:nvCxnSpPr>
            <p:spPr>
              <a:xfrm>
                <a:off x="111471693"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42" name="Google Shape;9842;p46"/>
              <p:cNvCxnSpPr/>
              <p:nvPr/>
            </p:nvCxnSpPr>
            <p:spPr>
              <a:xfrm rot="10800000">
                <a:off x="111459559"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43" name="Google Shape;9843;p46"/>
              <p:cNvCxnSpPr/>
              <p:nvPr/>
            </p:nvCxnSpPr>
            <p:spPr>
              <a:xfrm rot="10800000">
                <a:off x="111459559"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844" name="Google Shape;9844;p46"/>
              <p:cNvSpPr/>
              <p:nvPr/>
            </p:nvSpPr>
            <p:spPr>
              <a:xfrm>
                <a:off x="11159909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45" name="Google Shape;9845;p46"/>
              <p:cNvCxnSpPr/>
              <p:nvPr/>
            </p:nvCxnSpPr>
            <p:spPr>
              <a:xfrm>
                <a:off x="11162372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46" name="Google Shape;9846;p46"/>
              <p:cNvCxnSpPr/>
              <p:nvPr/>
            </p:nvCxnSpPr>
            <p:spPr>
              <a:xfrm>
                <a:off x="11163648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47" name="Google Shape;9847;p46"/>
              <p:cNvCxnSpPr/>
              <p:nvPr/>
            </p:nvCxnSpPr>
            <p:spPr>
              <a:xfrm rot="10800000">
                <a:off x="11159909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48" name="Google Shape;9848;p46"/>
              <p:cNvCxnSpPr/>
              <p:nvPr/>
            </p:nvCxnSpPr>
            <p:spPr>
              <a:xfrm>
                <a:off x="11165023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49" name="Google Shape;9849;p46"/>
              <p:cNvCxnSpPr/>
              <p:nvPr/>
            </p:nvCxnSpPr>
            <p:spPr>
              <a:xfrm>
                <a:off x="11166300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50" name="Google Shape;9850;p46"/>
              <p:cNvCxnSpPr/>
              <p:nvPr/>
            </p:nvCxnSpPr>
            <p:spPr>
              <a:xfrm>
                <a:off x="11161123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51" name="Google Shape;9851;p46"/>
              <p:cNvCxnSpPr/>
              <p:nvPr/>
            </p:nvCxnSpPr>
            <p:spPr>
              <a:xfrm rot="10800000">
                <a:off x="11159909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52" name="Google Shape;9852;p46"/>
              <p:cNvCxnSpPr/>
              <p:nvPr/>
            </p:nvCxnSpPr>
            <p:spPr>
              <a:xfrm rot="10800000">
                <a:off x="11159909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853" name="Google Shape;9853;p46"/>
              <p:cNvSpPr/>
              <p:nvPr/>
            </p:nvSpPr>
            <p:spPr>
              <a:xfrm>
                <a:off x="11176221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54" name="Google Shape;9854;p46"/>
              <p:cNvCxnSpPr/>
              <p:nvPr/>
            </p:nvCxnSpPr>
            <p:spPr>
              <a:xfrm>
                <a:off x="11178683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55" name="Google Shape;9855;p46"/>
              <p:cNvCxnSpPr/>
              <p:nvPr/>
            </p:nvCxnSpPr>
            <p:spPr>
              <a:xfrm>
                <a:off x="11179960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56" name="Google Shape;9856;p46"/>
              <p:cNvCxnSpPr/>
              <p:nvPr/>
            </p:nvCxnSpPr>
            <p:spPr>
              <a:xfrm rot="10800000">
                <a:off x="11176221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57" name="Google Shape;9857;p46"/>
              <p:cNvCxnSpPr/>
              <p:nvPr/>
            </p:nvCxnSpPr>
            <p:spPr>
              <a:xfrm>
                <a:off x="11181335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58" name="Google Shape;9858;p46"/>
              <p:cNvCxnSpPr/>
              <p:nvPr/>
            </p:nvCxnSpPr>
            <p:spPr>
              <a:xfrm>
                <a:off x="11182611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59" name="Google Shape;9859;p46"/>
              <p:cNvCxnSpPr/>
              <p:nvPr/>
            </p:nvCxnSpPr>
            <p:spPr>
              <a:xfrm>
                <a:off x="11177434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60" name="Google Shape;9860;p46"/>
              <p:cNvCxnSpPr/>
              <p:nvPr/>
            </p:nvCxnSpPr>
            <p:spPr>
              <a:xfrm rot="10800000">
                <a:off x="11176221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61" name="Google Shape;9861;p46"/>
              <p:cNvCxnSpPr/>
              <p:nvPr/>
            </p:nvCxnSpPr>
            <p:spPr>
              <a:xfrm rot="10800000">
                <a:off x="11176221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862" name="Google Shape;9862;p46"/>
              <p:cNvSpPr/>
              <p:nvPr/>
            </p:nvSpPr>
            <p:spPr>
              <a:xfrm>
                <a:off x="11190175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63" name="Google Shape;9863;p46"/>
              <p:cNvCxnSpPr/>
              <p:nvPr/>
            </p:nvCxnSpPr>
            <p:spPr>
              <a:xfrm>
                <a:off x="11192637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64" name="Google Shape;9864;p46"/>
              <p:cNvCxnSpPr/>
              <p:nvPr/>
            </p:nvCxnSpPr>
            <p:spPr>
              <a:xfrm>
                <a:off x="11193914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65" name="Google Shape;9865;p46"/>
              <p:cNvCxnSpPr/>
              <p:nvPr/>
            </p:nvCxnSpPr>
            <p:spPr>
              <a:xfrm rot="10800000">
                <a:off x="11190175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66" name="Google Shape;9866;p46"/>
              <p:cNvCxnSpPr/>
              <p:nvPr/>
            </p:nvCxnSpPr>
            <p:spPr>
              <a:xfrm>
                <a:off x="11195289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67" name="Google Shape;9867;p46"/>
              <p:cNvCxnSpPr/>
              <p:nvPr/>
            </p:nvCxnSpPr>
            <p:spPr>
              <a:xfrm>
                <a:off x="11196565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68" name="Google Shape;9868;p46"/>
              <p:cNvCxnSpPr/>
              <p:nvPr/>
            </p:nvCxnSpPr>
            <p:spPr>
              <a:xfrm>
                <a:off x="11191388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69" name="Google Shape;9869;p46"/>
              <p:cNvCxnSpPr/>
              <p:nvPr/>
            </p:nvCxnSpPr>
            <p:spPr>
              <a:xfrm rot="10800000">
                <a:off x="11190175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70" name="Google Shape;9870;p46"/>
              <p:cNvCxnSpPr/>
              <p:nvPr/>
            </p:nvCxnSpPr>
            <p:spPr>
              <a:xfrm rot="10800000">
                <a:off x="11190175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871" name="Google Shape;9871;p46"/>
              <p:cNvSpPr/>
              <p:nvPr/>
            </p:nvSpPr>
            <p:spPr>
              <a:xfrm>
                <a:off x="11202202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72" name="Google Shape;9872;p46"/>
              <p:cNvCxnSpPr/>
              <p:nvPr/>
            </p:nvCxnSpPr>
            <p:spPr>
              <a:xfrm>
                <a:off x="11204665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73" name="Google Shape;9873;p46"/>
              <p:cNvCxnSpPr/>
              <p:nvPr/>
            </p:nvCxnSpPr>
            <p:spPr>
              <a:xfrm>
                <a:off x="11205941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74" name="Google Shape;9874;p46"/>
              <p:cNvCxnSpPr/>
              <p:nvPr/>
            </p:nvCxnSpPr>
            <p:spPr>
              <a:xfrm rot="10800000">
                <a:off x="11202202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75" name="Google Shape;9875;p46"/>
              <p:cNvCxnSpPr/>
              <p:nvPr/>
            </p:nvCxnSpPr>
            <p:spPr>
              <a:xfrm>
                <a:off x="11207316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76" name="Google Shape;9876;p46"/>
              <p:cNvCxnSpPr/>
              <p:nvPr/>
            </p:nvCxnSpPr>
            <p:spPr>
              <a:xfrm>
                <a:off x="11208593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77" name="Google Shape;9877;p46"/>
              <p:cNvCxnSpPr/>
              <p:nvPr/>
            </p:nvCxnSpPr>
            <p:spPr>
              <a:xfrm>
                <a:off x="11203416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78" name="Google Shape;9878;p46"/>
              <p:cNvCxnSpPr/>
              <p:nvPr/>
            </p:nvCxnSpPr>
            <p:spPr>
              <a:xfrm rot="10800000">
                <a:off x="11202202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79" name="Google Shape;9879;p46"/>
              <p:cNvCxnSpPr/>
              <p:nvPr/>
            </p:nvCxnSpPr>
            <p:spPr>
              <a:xfrm rot="10800000">
                <a:off x="11202202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880" name="Google Shape;9880;p46"/>
              <p:cNvSpPr/>
              <p:nvPr/>
            </p:nvSpPr>
            <p:spPr>
              <a:xfrm>
                <a:off x="112161567"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81" name="Google Shape;9881;p46"/>
              <p:cNvCxnSpPr/>
              <p:nvPr/>
            </p:nvCxnSpPr>
            <p:spPr>
              <a:xfrm>
                <a:off x="11218618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82" name="Google Shape;9882;p46"/>
              <p:cNvCxnSpPr/>
              <p:nvPr/>
            </p:nvCxnSpPr>
            <p:spPr>
              <a:xfrm>
                <a:off x="11219895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83" name="Google Shape;9883;p46"/>
              <p:cNvCxnSpPr/>
              <p:nvPr/>
            </p:nvCxnSpPr>
            <p:spPr>
              <a:xfrm rot="10800000">
                <a:off x="112161567"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84" name="Google Shape;9884;p46"/>
              <p:cNvCxnSpPr/>
              <p:nvPr/>
            </p:nvCxnSpPr>
            <p:spPr>
              <a:xfrm>
                <a:off x="11221270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85" name="Google Shape;9885;p46"/>
              <p:cNvCxnSpPr/>
              <p:nvPr/>
            </p:nvCxnSpPr>
            <p:spPr>
              <a:xfrm>
                <a:off x="11222546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86" name="Google Shape;9886;p46"/>
              <p:cNvCxnSpPr/>
              <p:nvPr/>
            </p:nvCxnSpPr>
            <p:spPr>
              <a:xfrm>
                <a:off x="11217370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87" name="Google Shape;9887;p46"/>
              <p:cNvCxnSpPr/>
              <p:nvPr/>
            </p:nvCxnSpPr>
            <p:spPr>
              <a:xfrm rot="10800000">
                <a:off x="112161567"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88" name="Google Shape;9888;p46"/>
              <p:cNvCxnSpPr/>
              <p:nvPr/>
            </p:nvCxnSpPr>
            <p:spPr>
              <a:xfrm rot="10800000">
                <a:off x="112161567"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889" name="Google Shape;9889;p46"/>
              <p:cNvSpPr/>
              <p:nvPr/>
            </p:nvSpPr>
            <p:spPr>
              <a:xfrm>
                <a:off x="11232468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90" name="Google Shape;9890;p46"/>
              <p:cNvCxnSpPr/>
              <p:nvPr/>
            </p:nvCxnSpPr>
            <p:spPr>
              <a:xfrm>
                <a:off x="11234930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91" name="Google Shape;9891;p46"/>
              <p:cNvCxnSpPr/>
              <p:nvPr/>
            </p:nvCxnSpPr>
            <p:spPr>
              <a:xfrm>
                <a:off x="11236207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92" name="Google Shape;9892;p46"/>
              <p:cNvCxnSpPr/>
              <p:nvPr/>
            </p:nvCxnSpPr>
            <p:spPr>
              <a:xfrm rot="10800000">
                <a:off x="11232468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93" name="Google Shape;9893;p46"/>
              <p:cNvCxnSpPr/>
              <p:nvPr/>
            </p:nvCxnSpPr>
            <p:spPr>
              <a:xfrm>
                <a:off x="11237582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94" name="Google Shape;9894;p46"/>
              <p:cNvCxnSpPr/>
              <p:nvPr/>
            </p:nvCxnSpPr>
            <p:spPr>
              <a:xfrm>
                <a:off x="11238858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95" name="Google Shape;9895;p46"/>
              <p:cNvCxnSpPr/>
              <p:nvPr/>
            </p:nvCxnSpPr>
            <p:spPr>
              <a:xfrm>
                <a:off x="11233681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896" name="Google Shape;9896;p46"/>
              <p:cNvCxnSpPr/>
              <p:nvPr/>
            </p:nvCxnSpPr>
            <p:spPr>
              <a:xfrm rot="10800000">
                <a:off x="11232468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897" name="Google Shape;9897;p46"/>
              <p:cNvCxnSpPr/>
              <p:nvPr/>
            </p:nvCxnSpPr>
            <p:spPr>
              <a:xfrm rot="10800000">
                <a:off x="11232468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898" name="Google Shape;9898;p46"/>
              <p:cNvSpPr/>
              <p:nvPr/>
            </p:nvSpPr>
            <p:spPr>
              <a:xfrm>
                <a:off x="11246422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99" name="Google Shape;9899;p46"/>
              <p:cNvCxnSpPr/>
              <p:nvPr/>
            </p:nvCxnSpPr>
            <p:spPr>
              <a:xfrm>
                <a:off x="11248884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00" name="Google Shape;9900;p46"/>
              <p:cNvCxnSpPr/>
              <p:nvPr/>
            </p:nvCxnSpPr>
            <p:spPr>
              <a:xfrm>
                <a:off x="11250161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01" name="Google Shape;9901;p46"/>
              <p:cNvCxnSpPr/>
              <p:nvPr/>
            </p:nvCxnSpPr>
            <p:spPr>
              <a:xfrm rot="10800000">
                <a:off x="11246422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02" name="Google Shape;9902;p46"/>
              <p:cNvCxnSpPr/>
              <p:nvPr/>
            </p:nvCxnSpPr>
            <p:spPr>
              <a:xfrm>
                <a:off x="11251536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03" name="Google Shape;9903;p46"/>
              <p:cNvCxnSpPr/>
              <p:nvPr/>
            </p:nvCxnSpPr>
            <p:spPr>
              <a:xfrm>
                <a:off x="11252812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04" name="Google Shape;9904;p46"/>
              <p:cNvCxnSpPr/>
              <p:nvPr/>
            </p:nvCxnSpPr>
            <p:spPr>
              <a:xfrm>
                <a:off x="11247635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05" name="Google Shape;9905;p46"/>
              <p:cNvCxnSpPr/>
              <p:nvPr/>
            </p:nvCxnSpPr>
            <p:spPr>
              <a:xfrm rot="10800000">
                <a:off x="11246422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06" name="Google Shape;9906;p46"/>
              <p:cNvCxnSpPr/>
              <p:nvPr/>
            </p:nvCxnSpPr>
            <p:spPr>
              <a:xfrm rot="10800000">
                <a:off x="11246422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907" name="Google Shape;9907;p46"/>
              <p:cNvSpPr/>
              <p:nvPr/>
            </p:nvSpPr>
            <p:spPr>
              <a:xfrm>
                <a:off x="110330629"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08" name="Google Shape;9908;p46"/>
              <p:cNvCxnSpPr/>
              <p:nvPr/>
            </p:nvCxnSpPr>
            <p:spPr>
              <a:xfrm>
                <a:off x="11035525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09" name="Google Shape;9909;p46"/>
              <p:cNvCxnSpPr/>
              <p:nvPr/>
            </p:nvCxnSpPr>
            <p:spPr>
              <a:xfrm>
                <a:off x="11036801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10" name="Google Shape;9910;p46"/>
              <p:cNvCxnSpPr/>
              <p:nvPr/>
            </p:nvCxnSpPr>
            <p:spPr>
              <a:xfrm rot="10800000">
                <a:off x="110330629"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11" name="Google Shape;9911;p46"/>
              <p:cNvCxnSpPr/>
              <p:nvPr/>
            </p:nvCxnSpPr>
            <p:spPr>
              <a:xfrm>
                <a:off x="11038176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12" name="Google Shape;9912;p46"/>
              <p:cNvCxnSpPr/>
              <p:nvPr/>
            </p:nvCxnSpPr>
            <p:spPr>
              <a:xfrm>
                <a:off x="11039453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13" name="Google Shape;9913;p46"/>
              <p:cNvCxnSpPr/>
              <p:nvPr/>
            </p:nvCxnSpPr>
            <p:spPr>
              <a:xfrm>
                <a:off x="110342763"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14" name="Google Shape;9914;p46"/>
              <p:cNvCxnSpPr/>
              <p:nvPr/>
            </p:nvCxnSpPr>
            <p:spPr>
              <a:xfrm rot="10800000">
                <a:off x="110330629"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15" name="Google Shape;9915;p46"/>
              <p:cNvCxnSpPr/>
              <p:nvPr/>
            </p:nvCxnSpPr>
            <p:spPr>
              <a:xfrm rot="10800000">
                <a:off x="110330629"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916" name="Google Shape;9916;p46"/>
              <p:cNvSpPr/>
              <p:nvPr/>
            </p:nvSpPr>
            <p:spPr>
              <a:xfrm>
                <a:off x="11047016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17" name="Google Shape;9917;p46"/>
              <p:cNvCxnSpPr/>
              <p:nvPr/>
            </p:nvCxnSpPr>
            <p:spPr>
              <a:xfrm>
                <a:off x="11049479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18" name="Google Shape;9918;p46"/>
              <p:cNvCxnSpPr/>
              <p:nvPr/>
            </p:nvCxnSpPr>
            <p:spPr>
              <a:xfrm>
                <a:off x="11050755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19" name="Google Shape;9919;p46"/>
              <p:cNvCxnSpPr/>
              <p:nvPr/>
            </p:nvCxnSpPr>
            <p:spPr>
              <a:xfrm rot="10800000">
                <a:off x="11047016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20" name="Google Shape;9920;p46"/>
              <p:cNvCxnSpPr/>
              <p:nvPr/>
            </p:nvCxnSpPr>
            <p:spPr>
              <a:xfrm>
                <a:off x="11052130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21" name="Google Shape;9921;p46"/>
              <p:cNvCxnSpPr/>
              <p:nvPr/>
            </p:nvCxnSpPr>
            <p:spPr>
              <a:xfrm>
                <a:off x="11053407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22" name="Google Shape;9922;p46"/>
              <p:cNvCxnSpPr/>
              <p:nvPr/>
            </p:nvCxnSpPr>
            <p:spPr>
              <a:xfrm>
                <a:off x="11048230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23" name="Google Shape;9923;p46"/>
              <p:cNvCxnSpPr/>
              <p:nvPr/>
            </p:nvCxnSpPr>
            <p:spPr>
              <a:xfrm rot="10800000">
                <a:off x="11047016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24" name="Google Shape;9924;p46"/>
              <p:cNvCxnSpPr/>
              <p:nvPr/>
            </p:nvCxnSpPr>
            <p:spPr>
              <a:xfrm rot="10800000">
                <a:off x="11047016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925" name="Google Shape;9925;p46"/>
              <p:cNvSpPr/>
              <p:nvPr/>
            </p:nvSpPr>
            <p:spPr>
              <a:xfrm>
                <a:off x="11063328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26" name="Google Shape;9926;p46"/>
              <p:cNvCxnSpPr/>
              <p:nvPr/>
            </p:nvCxnSpPr>
            <p:spPr>
              <a:xfrm>
                <a:off x="11065790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27" name="Google Shape;9927;p46"/>
              <p:cNvCxnSpPr/>
              <p:nvPr/>
            </p:nvCxnSpPr>
            <p:spPr>
              <a:xfrm>
                <a:off x="11067067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28" name="Google Shape;9928;p46"/>
              <p:cNvCxnSpPr/>
              <p:nvPr/>
            </p:nvCxnSpPr>
            <p:spPr>
              <a:xfrm rot="10800000">
                <a:off x="11063328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29" name="Google Shape;9929;p46"/>
              <p:cNvCxnSpPr/>
              <p:nvPr/>
            </p:nvCxnSpPr>
            <p:spPr>
              <a:xfrm>
                <a:off x="11068442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30" name="Google Shape;9930;p46"/>
              <p:cNvCxnSpPr/>
              <p:nvPr/>
            </p:nvCxnSpPr>
            <p:spPr>
              <a:xfrm>
                <a:off x="11069718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31" name="Google Shape;9931;p46"/>
              <p:cNvCxnSpPr/>
              <p:nvPr/>
            </p:nvCxnSpPr>
            <p:spPr>
              <a:xfrm>
                <a:off x="11064541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32" name="Google Shape;9932;p46"/>
              <p:cNvCxnSpPr/>
              <p:nvPr/>
            </p:nvCxnSpPr>
            <p:spPr>
              <a:xfrm rot="10800000">
                <a:off x="11063328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33" name="Google Shape;9933;p46"/>
              <p:cNvCxnSpPr/>
              <p:nvPr/>
            </p:nvCxnSpPr>
            <p:spPr>
              <a:xfrm rot="10800000">
                <a:off x="11063328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934" name="Google Shape;9934;p46"/>
              <p:cNvSpPr/>
              <p:nvPr/>
            </p:nvSpPr>
            <p:spPr>
              <a:xfrm>
                <a:off x="110772825"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35" name="Google Shape;9935;p46"/>
              <p:cNvCxnSpPr/>
              <p:nvPr/>
            </p:nvCxnSpPr>
            <p:spPr>
              <a:xfrm>
                <a:off x="11079744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36" name="Google Shape;9936;p46"/>
              <p:cNvCxnSpPr/>
              <p:nvPr/>
            </p:nvCxnSpPr>
            <p:spPr>
              <a:xfrm>
                <a:off x="11081021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37" name="Google Shape;9937;p46"/>
              <p:cNvCxnSpPr/>
              <p:nvPr/>
            </p:nvCxnSpPr>
            <p:spPr>
              <a:xfrm rot="10800000">
                <a:off x="110772825"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38" name="Google Shape;9938;p46"/>
              <p:cNvCxnSpPr/>
              <p:nvPr/>
            </p:nvCxnSpPr>
            <p:spPr>
              <a:xfrm>
                <a:off x="11082396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39" name="Google Shape;9939;p46"/>
              <p:cNvCxnSpPr/>
              <p:nvPr/>
            </p:nvCxnSpPr>
            <p:spPr>
              <a:xfrm>
                <a:off x="110836727"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40" name="Google Shape;9940;p46"/>
              <p:cNvCxnSpPr/>
              <p:nvPr/>
            </p:nvCxnSpPr>
            <p:spPr>
              <a:xfrm>
                <a:off x="11078495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41" name="Google Shape;9941;p46"/>
              <p:cNvCxnSpPr/>
              <p:nvPr/>
            </p:nvCxnSpPr>
            <p:spPr>
              <a:xfrm rot="10800000">
                <a:off x="110772825"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42" name="Google Shape;9942;p46"/>
              <p:cNvCxnSpPr/>
              <p:nvPr/>
            </p:nvCxnSpPr>
            <p:spPr>
              <a:xfrm rot="10800000">
                <a:off x="110772825"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943" name="Google Shape;9943;p46"/>
              <p:cNvSpPr/>
              <p:nvPr/>
            </p:nvSpPr>
            <p:spPr>
              <a:xfrm>
                <a:off x="110893098"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44" name="Google Shape;9944;p46"/>
              <p:cNvCxnSpPr/>
              <p:nvPr/>
            </p:nvCxnSpPr>
            <p:spPr>
              <a:xfrm>
                <a:off x="11091772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45" name="Google Shape;9945;p46"/>
              <p:cNvCxnSpPr/>
              <p:nvPr/>
            </p:nvCxnSpPr>
            <p:spPr>
              <a:xfrm>
                <a:off x="11093048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46" name="Google Shape;9946;p46"/>
              <p:cNvCxnSpPr/>
              <p:nvPr/>
            </p:nvCxnSpPr>
            <p:spPr>
              <a:xfrm rot="10800000">
                <a:off x="110893098"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47" name="Google Shape;9947;p46"/>
              <p:cNvCxnSpPr/>
              <p:nvPr/>
            </p:nvCxnSpPr>
            <p:spPr>
              <a:xfrm>
                <a:off x="110944235"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48" name="Google Shape;9948;p46"/>
              <p:cNvCxnSpPr/>
              <p:nvPr/>
            </p:nvCxnSpPr>
            <p:spPr>
              <a:xfrm>
                <a:off x="110957000"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49" name="Google Shape;9949;p46"/>
              <p:cNvCxnSpPr/>
              <p:nvPr/>
            </p:nvCxnSpPr>
            <p:spPr>
              <a:xfrm>
                <a:off x="110905232"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50" name="Google Shape;9950;p46"/>
              <p:cNvCxnSpPr/>
              <p:nvPr/>
            </p:nvCxnSpPr>
            <p:spPr>
              <a:xfrm rot="10800000">
                <a:off x="110893098"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51" name="Google Shape;9951;p46"/>
              <p:cNvCxnSpPr/>
              <p:nvPr/>
            </p:nvCxnSpPr>
            <p:spPr>
              <a:xfrm rot="10800000">
                <a:off x="110893098"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952" name="Google Shape;9952;p46"/>
              <p:cNvSpPr/>
              <p:nvPr/>
            </p:nvSpPr>
            <p:spPr>
              <a:xfrm>
                <a:off x="111032637"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53" name="Google Shape;9953;p46"/>
              <p:cNvCxnSpPr/>
              <p:nvPr/>
            </p:nvCxnSpPr>
            <p:spPr>
              <a:xfrm>
                <a:off x="11105725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54" name="Google Shape;9954;p46"/>
              <p:cNvCxnSpPr/>
              <p:nvPr/>
            </p:nvCxnSpPr>
            <p:spPr>
              <a:xfrm>
                <a:off x="11107002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55" name="Google Shape;9955;p46"/>
              <p:cNvCxnSpPr/>
              <p:nvPr/>
            </p:nvCxnSpPr>
            <p:spPr>
              <a:xfrm rot="10800000">
                <a:off x="111032637"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56" name="Google Shape;9956;p46"/>
              <p:cNvCxnSpPr/>
              <p:nvPr/>
            </p:nvCxnSpPr>
            <p:spPr>
              <a:xfrm>
                <a:off x="111083774"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57" name="Google Shape;9957;p46"/>
              <p:cNvCxnSpPr/>
              <p:nvPr/>
            </p:nvCxnSpPr>
            <p:spPr>
              <a:xfrm>
                <a:off x="111096539"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58" name="Google Shape;9958;p46"/>
              <p:cNvCxnSpPr/>
              <p:nvPr/>
            </p:nvCxnSpPr>
            <p:spPr>
              <a:xfrm>
                <a:off x="11104477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59" name="Google Shape;9959;p46"/>
              <p:cNvCxnSpPr/>
              <p:nvPr/>
            </p:nvCxnSpPr>
            <p:spPr>
              <a:xfrm rot="10800000">
                <a:off x="111032637"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60" name="Google Shape;9960;p46"/>
              <p:cNvCxnSpPr/>
              <p:nvPr/>
            </p:nvCxnSpPr>
            <p:spPr>
              <a:xfrm rot="10800000">
                <a:off x="111032637"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961" name="Google Shape;9961;p46"/>
              <p:cNvSpPr/>
              <p:nvPr/>
            </p:nvSpPr>
            <p:spPr>
              <a:xfrm>
                <a:off x="11119575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62" name="Google Shape;9962;p46"/>
              <p:cNvCxnSpPr/>
              <p:nvPr/>
            </p:nvCxnSpPr>
            <p:spPr>
              <a:xfrm>
                <a:off x="11122037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63" name="Google Shape;9963;p46"/>
              <p:cNvCxnSpPr/>
              <p:nvPr/>
            </p:nvCxnSpPr>
            <p:spPr>
              <a:xfrm>
                <a:off x="11123314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64" name="Google Shape;9964;p46"/>
              <p:cNvCxnSpPr/>
              <p:nvPr/>
            </p:nvCxnSpPr>
            <p:spPr>
              <a:xfrm rot="10800000">
                <a:off x="11119575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65" name="Google Shape;9965;p46"/>
              <p:cNvCxnSpPr/>
              <p:nvPr/>
            </p:nvCxnSpPr>
            <p:spPr>
              <a:xfrm>
                <a:off x="11124689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66" name="Google Shape;9966;p46"/>
              <p:cNvCxnSpPr/>
              <p:nvPr/>
            </p:nvCxnSpPr>
            <p:spPr>
              <a:xfrm>
                <a:off x="11125965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67" name="Google Shape;9967;p46"/>
              <p:cNvCxnSpPr/>
              <p:nvPr/>
            </p:nvCxnSpPr>
            <p:spPr>
              <a:xfrm>
                <a:off x="11120788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68" name="Google Shape;9968;p46"/>
              <p:cNvCxnSpPr/>
              <p:nvPr/>
            </p:nvCxnSpPr>
            <p:spPr>
              <a:xfrm rot="10800000">
                <a:off x="11119575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69" name="Google Shape;9969;p46"/>
              <p:cNvCxnSpPr/>
              <p:nvPr/>
            </p:nvCxnSpPr>
            <p:spPr>
              <a:xfrm rot="10800000">
                <a:off x="11119575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970" name="Google Shape;9970;p46"/>
              <p:cNvSpPr/>
              <p:nvPr/>
            </p:nvSpPr>
            <p:spPr>
              <a:xfrm>
                <a:off x="111335294" y="108839553"/>
                <a:ext cx="75127" cy="5100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71" name="Google Shape;9971;p46"/>
              <p:cNvCxnSpPr/>
              <p:nvPr/>
            </p:nvCxnSpPr>
            <p:spPr>
              <a:xfrm>
                <a:off x="11135991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72" name="Google Shape;9972;p46"/>
              <p:cNvCxnSpPr/>
              <p:nvPr/>
            </p:nvCxnSpPr>
            <p:spPr>
              <a:xfrm>
                <a:off x="11137268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73" name="Google Shape;9973;p46"/>
              <p:cNvCxnSpPr/>
              <p:nvPr/>
            </p:nvCxnSpPr>
            <p:spPr>
              <a:xfrm rot="10800000">
                <a:off x="111335294" y="108851689"/>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74" name="Google Shape;9974;p46"/>
              <p:cNvCxnSpPr/>
              <p:nvPr/>
            </p:nvCxnSpPr>
            <p:spPr>
              <a:xfrm>
                <a:off x="111386431"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75" name="Google Shape;9975;p46"/>
              <p:cNvCxnSpPr/>
              <p:nvPr/>
            </p:nvCxnSpPr>
            <p:spPr>
              <a:xfrm>
                <a:off x="111399196"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76" name="Google Shape;9976;p46"/>
              <p:cNvCxnSpPr/>
              <p:nvPr/>
            </p:nvCxnSpPr>
            <p:spPr>
              <a:xfrm>
                <a:off x="111347428" y="108840232"/>
                <a:ext cx="0" cy="51003"/>
              </a:xfrm>
              <a:prstGeom prst="straightConnector1">
                <a:avLst/>
              </a:prstGeom>
              <a:noFill/>
              <a:ln w="9525" cap="flat" cmpd="sng">
                <a:solidFill>
                  <a:srgbClr val="4C4F66"/>
                </a:solidFill>
                <a:prstDash val="solid"/>
                <a:round/>
                <a:headEnd type="none" w="med" len="med"/>
                <a:tailEnd type="none" w="med" len="med"/>
              </a:ln>
            </p:spPr>
          </p:cxnSp>
          <p:cxnSp>
            <p:nvCxnSpPr>
              <p:cNvPr id="9977" name="Google Shape;9977;p46"/>
              <p:cNvCxnSpPr/>
              <p:nvPr/>
            </p:nvCxnSpPr>
            <p:spPr>
              <a:xfrm rot="10800000">
                <a:off x="111335294" y="108865267"/>
                <a:ext cx="75127" cy="0"/>
              </a:xfrm>
              <a:prstGeom prst="straightConnector1">
                <a:avLst/>
              </a:prstGeom>
              <a:noFill/>
              <a:ln w="9525" cap="flat" cmpd="sng">
                <a:solidFill>
                  <a:srgbClr val="4C4F66"/>
                </a:solidFill>
                <a:prstDash val="solid"/>
                <a:round/>
                <a:headEnd type="none" w="med" len="med"/>
                <a:tailEnd type="none" w="med" len="med"/>
              </a:ln>
            </p:spPr>
          </p:cxnSp>
          <p:cxnSp>
            <p:nvCxnSpPr>
              <p:cNvPr id="9978" name="Google Shape;9978;p46"/>
              <p:cNvCxnSpPr/>
              <p:nvPr/>
            </p:nvCxnSpPr>
            <p:spPr>
              <a:xfrm rot="10800000">
                <a:off x="111335294" y="108878959"/>
                <a:ext cx="75127" cy="0"/>
              </a:xfrm>
              <a:prstGeom prst="straightConnector1">
                <a:avLst/>
              </a:prstGeom>
              <a:noFill/>
              <a:ln w="9525" cap="flat" cmpd="sng">
                <a:solidFill>
                  <a:srgbClr val="4C4F66"/>
                </a:solidFill>
                <a:prstDash val="solid"/>
                <a:round/>
                <a:headEnd type="none" w="med" len="med"/>
                <a:tailEnd type="none" w="med" len="med"/>
              </a:ln>
            </p:spPr>
          </p:cxnSp>
          <p:sp>
            <p:nvSpPr>
              <p:cNvPr id="9979" name="Google Shape;9979;p46"/>
              <p:cNvSpPr/>
              <p:nvPr/>
            </p:nvSpPr>
            <p:spPr>
              <a:xfrm>
                <a:off x="10946371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80" name="Google Shape;9980;p46"/>
              <p:cNvCxnSpPr/>
              <p:nvPr/>
            </p:nvCxnSpPr>
            <p:spPr>
              <a:xfrm rot="10800000">
                <a:off x="10946624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9981" name="Google Shape;9981;p46"/>
              <p:cNvCxnSpPr/>
              <p:nvPr/>
            </p:nvCxnSpPr>
            <p:spPr>
              <a:xfrm>
                <a:off x="10946953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9982" name="Google Shape;9982;p46"/>
              <p:cNvCxnSpPr/>
              <p:nvPr/>
            </p:nvCxnSpPr>
            <p:spPr>
              <a:xfrm>
                <a:off x="10948164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9983" name="Google Shape;9983;p46"/>
              <p:cNvSpPr/>
              <p:nvPr/>
            </p:nvSpPr>
            <p:spPr>
              <a:xfrm rot="-5400000">
                <a:off x="10925027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984" name="Google Shape;9984;p46"/>
              <p:cNvSpPr/>
              <p:nvPr/>
            </p:nvSpPr>
            <p:spPr>
              <a:xfrm>
                <a:off x="10921712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985" name="Google Shape;9985;p46"/>
              <p:cNvSpPr/>
              <p:nvPr/>
            </p:nvSpPr>
            <p:spPr>
              <a:xfrm>
                <a:off x="10921762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986" name="Google Shape;9986;p46"/>
              <p:cNvGrpSpPr/>
              <p:nvPr/>
            </p:nvGrpSpPr>
            <p:grpSpPr>
              <a:xfrm>
                <a:off x="109217621" y="108840663"/>
                <a:ext cx="75127" cy="51682"/>
                <a:chOff x="109544032" y="110081764"/>
                <a:chExt cx="141684" cy="90634"/>
              </a:xfrm>
            </p:grpSpPr>
            <p:sp>
              <p:nvSpPr>
                <p:cNvPr id="9987" name="Google Shape;9987;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88" name="Google Shape;9988;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989" name="Google Shape;9989;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990" name="Google Shape;9990;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991" name="Google Shape;9991;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992" name="Google Shape;9992;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993" name="Google Shape;9993;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9994" name="Google Shape;9994;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9995" name="Google Shape;9995;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9996" name="Google Shape;9996;p46"/>
              <p:cNvSpPr/>
              <p:nvPr/>
            </p:nvSpPr>
            <p:spPr>
              <a:xfrm>
                <a:off x="10935716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9997" name="Google Shape;9997;p46"/>
              <p:cNvGrpSpPr/>
              <p:nvPr/>
            </p:nvGrpSpPr>
            <p:grpSpPr>
              <a:xfrm>
                <a:off x="109357160" y="108840663"/>
                <a:ext cx="75127" cy="51682"/>
                <a:chOff x="109807194" y="110081764"/>
                <a:chExt cx="141684" cy="90634"/>
              </a:xfrm>
            </p:grpSpPr>
            <p:sp>
              <p:nvSpPr>
                <p:cNvPr id="9998" name="Google Shape;9998;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99" name="Google Shape;9999;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00" name="Google Shape;10000;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01" name="Google Shape;10001;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02" name="Google Shape;10002;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03" name="Google Shape;10003;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04" name="Google Shape;10004;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05" name="Google Shape;10005;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06" name="Google Shape;10006;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007" name="Google Shape;10007;p46"/>
              <p:cNvSpPr/>
              <p:nvPr/>
            </p:nvSpPr>
            <p:spPr>
              <a:xfrm>
                <a:off x="10930421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08" name="Google Shape;10008;p46"/>
              <p:cNvCxnSpPr/>
              <p:nvPr/>
            </p:nvCxnSpPr>
            <p:spPr>
              <a:xfrm>
                <a:off x="10921712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009" name="Google Shape;10009;p46"/>
              <p:cNvCxnSpPr/>
              <p:nvPr/>
            </p:nvCxnSpPr>
            <p:spPr>
              <a:xfrm>
                <a:off x="10922025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010" name="Google Shape;10010;p46"/>
              <p:cNvCxnSpPr/>
              <p:nvPr/>
            </p:nvCxnSpPr>
            <p:spPr>
              <a:xfrm>
                <a:off x="10932126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011" name="Google Shape;10011;p46"/>
              <p:cNvCxnSpPr/>
              <p:nvPr/>
            </p:nvCxnSpPr>
            <p:spPr>
              <a:xfrm>
                <a:off x="10924284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012" name="Google Shape;10012;p46"/>
              <p:cNvCxnSpPr/>
              <p:nvPr/>
            </p:nvCxnSpPr>
            <p:spPr>
              <a:xfrm>
                <a:off x="10940890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013" name="Google Shape;10013;p46"/>
              <p:cNvSpPr/>
              <p:nvPr/>
            </p:nvSpPr>
            <p:spPr>
              <a:xfrm rot="-5400000">
                <a:off x="10955292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014" name="Google Shape;10014;p46"/>
              <p:cNvSpPr/>
              <p:nvPr/>
            </p:nvSpPr>
            <p:spPr>
              <a:xfrm>
                <a:off x="10951977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015" name="Google Shape;10015;p46"/>
              <p:cNvSpPr/>
              <p:nvPr/>
            </p:nvSpPr>
            <p:spPr>
              <a:xfrm>
                <a:off x="10952027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016" name="Google Shape;10016;p46"/>
              <p:cNvGrpSpPr/>
              <p:nvPr/>
            </p:nvGrpSpPr>
            <p:grpSpPr>
              <a:xfrm>
                <a:off x="109520277" y="108840663"/>
                <a:ext cx="75127" cy="51682"/>
                <a:chOff x="109544032" y="110081764"/>
                <a:chExt cx="141684" cy="90634"/>
              </a:xfrm>
            </p:grpSpPr>
            <p:sp>
              <p:nvSpPr>
                <p:cNvPr id="10017" name="Google Shape;10017;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18" name="Google Shape;10018;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19" name="Google Shape;10019;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20" name="Google Shape;10020;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21" name="Google Shape;10021;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22" name="Google Shape;10022;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23" name="Google Shape;10023;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24" name="Google Shape;10024;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25" name="Google Shape;10025;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026" name="Google Shape;10026;p46"/>
              <p:cNvSpPr/>
              <p:nvPr/>
            </p:nvSpPr>
            <p:spPr>
              <a:xfrm>
                <a:off x="10965981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027" name="Google Shape;10027;p46"/>
              <p:cNvGrpSpPr/>
              <p:nvPr/>
            </p:nvGrpSpPr>
            <p:grpSpPr>
              <a:xfrm>
                <a:off x="109659817" y="108840663"/>
                <a:ext cx="75127" cy="51682"/>
                <a:chOff x="109807194" y="110081764"/>
                <a:chExt cx="141684" cy="90634"/>
              </a:xfrm>
            </p:grpSpPr>
            <p:sp>
              <p:nvSpPr>
                <p:cNvPr id="10028" name="Google Shape;10028;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29" name="Google Shape;10029;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30" name="Google Shape;10030;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31" name="Google Shape;10031;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32" name="Google Shape;10032;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33" name="Google Shape;10033;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34" name="Google Shape;10034;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35" name="Google Shape;10035;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36" name="Google Shape;10036;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037" name="Google Shape;10037;p46"/>
              <p:cNvSpPr/>
              <p:nvPr/>
            </p:nvSpPr>
            <p:spPr>
              <a:xfrm>
                <a:off x="10960687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38" name="Google Shape;10038;p46"/>
              <p:cNvCxnSpPr/>
              <p:nvPr/>
            </p:nvCxnSpPr>
            <p:spPr>
              <a:xfrm>
                <a:off x="10951977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039" name="Google Shape;10039;p46"/>
              <p:cNvCxnSpPr/>
              <p:nvPr/>
            </p:nvCxnSpPr>
            <p:spPr>
              <a:xfrm>
                <a:off x="10952290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040" name="Google Shape;10040;p46"/>
              <p:cNvCxnSpPr/>
              <p:nvPr/>
            </p:nvCxnSpPr>
            <p:spPr>
              <a:xfrm>
                <a:off x="10962391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041" name="Google Shape;10041;p46"/>
              <p:cNvCxnSpPr/>
              <p:nvPr/>
            </p:nvCxnSpPr>
            <p:spPr>
              <a:xfrm>
                <a:off x="10954550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042" name="Google Shape;10042;p46"/>
              <p:cNvCxnSpPr/>
              <p:nvPr/>
            </p:nvCxnSpPr>
            <p:spPr>
              <a:xfrm>
                <a:off x="10971155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043" name="Google Shape;10043;p46"/>
              <p:cNvSpPr/>
              <p:nvPr/>
            </p:nvSpPr>
            <p:spPr>
              <a:xfrm>
                <a:off x="11002618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44" name="Google Shape;10044;p46"/>
              <p:cNvCxnSpPr/>
              <p:nvPr/>
            </p:nvCxnSpPr>
            <p:spPr>
              <a:xfrm rot="10800000">
                <a:off x="11002871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10045" name="Google Shape;10045;p46"/>
              <p:cNvCxnSpPr/>
              <p:nvPr/>
            </p:nvCxnSpPr>
            <p:spPr>
              <a:xfrm>
                <a:off x="11003200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046" name="Google Shape;10046;p46"/>
              <p:cNvCxnSpPr/>
              <p:nvPr/>
            </p:nvCxnSpPr>
            <p:spPr>
              <a:xfrm>
                <a:off x="11004411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047" name="Google Shape;10047;p46"/>
              <p:cNvSpPr/>
              <p:nvPr/>
            </p:nvSpPr>
            <p:spPr>
              <a:xfrm rot="-5400000">
                <a:off x="10981274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048" name="Google Shape;10048;p46"/>
              <p:cNvSpPr/>
              <p:nvPr/>
            </p:nvSpPr>
            <p:spPr>
              <a:xfrm>
                <a:off x="10977958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049" name="Google Shape;10049;p46"/>
              <p:cNvSpPr/>
              <p:nvPr/>
            </p:nvSpPr>
            <p:spPr>
              <a:xfrm>
                <a:off x="10978009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050" name="Google Shape;10050;p46"/>
              <p:cNvGrpSpPr/>
              <p:nvPr/>
            </p:nvGrpSpPr>
            <p:grpSpPr>
              <a:xfrm>
                <a:off x="109780090" y="108840663"/>
                <a:ext cx="75127" cy="51682"/>
                <a:chOff x="109544032" y="110081764"/>
                <a:chExt cx="141684" cy="90634"/>
              </a:xfrm>
            </p:grpSpPr>
            <p:sp>
              <p:nvSpPr>
                <p:cNvPr id="10051" name="Google Shape;10051;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52" name="Google Shape;10052;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53" name="Google Shape;10053;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54" name="Google Shape;10054;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55" name="Google Shape;10055;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56" name="Google Shape;10056;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57" name="Google Shape;10057;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58" name="Google Shape;10058;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59" name="Google Shape;10059;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060" name="Google Shape;10060;p46"/>
              <p:cNvSpPr/>
              <p:nvPr/>
            </p:nvSpPr>
            <p:spPr>
              <a:xfrm>
                <a:off x="10991962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061" name="Google Shape;10061;p46"/>
              <p:cNvGrpSpPr/>
              <p:nvPr/>
            </p:nvGrpSpPr>
            <p:grpSpPr>
              <a:xfrm>
                <a:off x="109919629" y="108840663"/>
                <a:ext cx="75127" cy="51682"/>
                <a:chOff x="109807194" y="110081764"/>
                <a:chExt cx="141684" cy="90634"/>
              </a:xfrm>
            </p:grpSpPr>
            <p:sp>
              <p:nvSpPr>
                <p:cNvPr id="10062" name="Google Shape;10062;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63" name="Google Shape;10063;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64" name="Google Shape;10064;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65" name="Google Shape;10065;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66" name="Google Shape;10066;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67" name="Google Shape;10067;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68" name="Google Shape;10068;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69" name="Google Shape;10069;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70" name="Google Shape;10070;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071" name="Google Shape;10071;p46"/>
              <p:cNvSpPr/>
              <p:nvPr/>
            </p:nvSpPr>
            <p:spPr>
              <a:xfrm>
                <a:off x="10986668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72" name="Google Shape;10072;p46"/>
              <p:cNvCxnSpPr/>
              <p:nvPr/>
            </p:nvCxnSpPr>
            <p:spPr>
              <a:xfrm>
                <a:off x="10977958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073" name="Google Shape;10073;p46"/>
              <p:cNvCxnSpPr/>
              <p:nvPr/>
            </p:nvCxnSpPr>
            <p:spPr>
              <a:xfrm>
                <a:off x="10978271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074" name="Google Shape;10074;p46"/>
              <p:cNvCxnSpPr/>
              <p:nvPr/>
            </p:nvCxnSpPr>
            <p:spPr>
              <a:xfrm>
                <a:off x="10988373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075" name="Google Shape;10075;p46"/>
              <p:cNvCxnSpPr/>
              <p:nvPr/>
            </p:nvCxnSpPr>
            <p:spPr>
              <a:xfrm>
                <a:off x="10980531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076" name="Google Shape;10076;p46"/>
              <p:cNvCxnSpPr/>
              <p:nvPr/>
            </p:nvCxnSpPr>
            <p:spPr>
              <a:xfrm>
                <a:off x="10997137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077" name="Google Shape;10077;p46"/>
              <p:cNvSpPr/>
              <p:nvPr/>
            </p:nvSpPr>
            <p:spPr>
              <a:xfrm rot="-5400000">
                <a:off x="11011539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078" name="Google Shape;10078;p46"/>
              <p:cNvSpPr/>
              <p:nvPr/>
            </p:nvSpPr>
            <p:spPr>
              <a:xfrm>
                <a:off x="11008224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079" name="Google Shape;10079;p46"/>
              <p:cNvSpPr/>
              <p:nvPr/>
            </p:nvSpPr>
            <p:spPr>
              <a:xfrm>
                <a:off x="11008274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080" name="Google Shape;10080;p46"/>
              <p:cNvGrpSpPr/>
              <p:nvPr/>
            </p:nvGrpSpPr>
            <p:grpSpPr>
              <a:xfrm>
                <a:off x="110082746" y="108840663"/>
                <a:ext cx="75127" cy="51682"/>
                <a:chOff x="109544032" y="110081764"/>
                <a:chExt cx="141684" cy="90634"/>
              </a:xfrm>
            </p:grpSpPr>
            <p:sp>
              <p:nvSpPr>
                <p:cNvPr id="10081" name="Google Shape;10081;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82" name="Google Shape;10082;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83" name="Google Shape;10083;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84" name="Google Shape;10084;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85" name="Google Shape;10085;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86" name="Google Shape;10086;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87" name="Google Shape;10087;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88" name="Google Shape;10088;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89" name="Google Shape;10089;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090" name="Google Shape;10090;p46"/>
              <p:cNvSpPr/>
              <p:nvPr/>
            </p:nvSpPr>
            <p:spPr>
              <a:xfrm>
                <a:off x="11022228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091" name="Google Shape;10091;p46"/>
              <p:cNvGrpSpPr/>
              <p:nvPr/>
            </p:nvGrpSpPr>
            <p:grpSpPr>
              <a:xfrm>
                <a:off x="110222286" y="108840663"/>
                <a:ext cx="75127" cy="51682"/>
                <a:chOff x="109807194" y="110081764"/>
                <a:chExt cx="141684" cy="90634"/>
              </a:xfrm>
            </p:grpSpPr>
            <p:sp>
              <p:nvSpPr>
                <p:cNvPr id="10092" name="Google Shape;10092;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93" name="Google Shape;10093;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94" name="Google Shape;10094;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95" name="Google Shape;10095;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096" name="Google Shape;10096;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97" name="Google Shape;10097;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98" name="Google Shape;10098;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099" name="Google Shape;10099;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00" name="Google Shape;10100;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101" name="Google Shape;10101;p46"/>
              <p:cNvSpPr/>
              <p:nvPr/>
            </p:nvSpPr>
            <p:spPr>
              <a:xfrm>
                <a:off x="11016934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02" name="Google Shape;10102;p46"/>
              <p:cNvCxnSpPr/>
              <p:nvPr/>
            </p:nvCxnSpPr>
            <p:spPr>
              <a:xfrm>
                <a:off x="11008224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103" name="Google Shape;10103;p46"/>
              <p:cNvCxnSpPr/>
              <p:nvPr/>
            </p:nvCxnSpPr>
            <p:spPr>
              <a:xfrm>
                <a:off x="11008537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104" name="Google Shape;10104;p46"/>
              <p:cNvCxnSpPr/>
              <p:nvPr/>
            </p:nvCxnSpPr>
            <p:spPr>
              <a:xfrm>
                <a:off x="11018638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105" name="Google Shape;10105;p46"/>
              <p:cNvCxnSpPr/>
              <p:nvPr/>
            </p:nvCxnSpPr>
            <p:spPr>
              <a:xfrm>
                <a:off x="11010797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106" name="Google Shape;10106;p46"/>
              <p:cNvCxnSpPr/>
              <p:nvPr/>
            </p:nvCxnSpPr>
            <p:spPr>
              <a:xfrm>
                <a:off x="110274028"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107" name="Google Shape;10107;p46"/>
              <p:cNvSpPr/>
              <p:nvPr/>
            </p:nvSpPr>
            <p:spPr>
              <a:xfrm>
                <a:off x="10832222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08" name="Google Shape;10108;p46"/>
              <p:cNvCxnSpPr/>
              <p:nvPr/>
            </p:nvCxnSpPr>
            <p:spPr>
              <a:xfrm rot="10800000">
                <a:off x="10832475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10109" name="Google Shape;10109;p46"/>
              <p:cNvCxnSpPr/>
              <p:nvPr/>
            </p:nvCxnSpPr>
            <p:spPr>
              <a:xfrm>
                <a:off x="10832804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110" name="Google Shape;10110;p46"/>
              <p:cNvCxnSpPr/>
              <p:nvPr/>
            </p:nvCxnSpPr>
            <p:spPr>
              <a:xfrm>
                <a:off x="10834015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111" name="Google Shape;10111;p46"/>
              <p:cNvSpPr/>
              <p:nvPr/>
            </p:nvSpPr>
            <p:spPr>
              <a:xfrm rot="-5400000">
                <a:off x="10810878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112" name="Google Shape;10112;p46"/>
              <p:cNvSpPr/>
              <p:nvPr/>
            </p:nvSpPr>
            <p:spPr>
              <a:xfrm>
                <a:off x="10807563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113" name="Google Shape;10113;p46"/>
              <p:cNvSpPr/>
              <p:nvPr/>
            </p:nvSpPr>
            <p:spPr>
              <a:xfrm>
                <a:off x="10807613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114" name="Google Shape;10114;p46"/>
              <p:cNvGrpSpPr/>
              <p:nvPr/>
            </p:nvGrpSpPr>
            <p:grpSpPr>
              <a:xfrm>
                <a:off x="108076131" y="108840663"/>
                <a:ext cx="75127" cy="51682"/>
                <a:chOff x="109544032" y="110081764"/>
                <a:chExt cx="141684" cy="90634"/>
              </a:xfrm>
            </p:grpSpPr>
            <p:sp>
              <p:nvSpPr>
                <p:cNvPr id="10115" name="Google Shape;10115;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16" name="Google Shape;10116;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17" name="Google Shape;10117;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18" name="Google Shape;10118;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19" name="Google Shape;10119;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20" name="Google Shape;10120;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21" name="Google Shape;10121;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22" name="Google Shape;10122;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23" name="Google Shape;10123;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124" name="Google Shape;10124;p46"/>
              <p:cNvSpPr/>
              <p:nvPr/>
            </p:nvSpPr>
            <p:spPr>
              <a:xfrm>
                <a:off x="10821567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125" name="Google Shape;10125;p46"/>
              <p:cNvGrpSpPr/>
              <p:nvPr/>
            </p:nvGrpSpPr>
            <p:grpSpPr>
              <a:xfrm>
                <a:off x="108215670" y="108840663"/>
                <a:ext cx="75127" cy="51682"/>
                <a:chOff x="109807194" y="110081764"/>
                <a:chExt cx="141684" cy="90634"/>
              </a:xfrm>
            </p:grpSpPr>
            <p:sp>
              <p:nvSpPr>
                <p:cNvPr id="10126" name="Google Shape;10126;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27" name="Google Shape;10127;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28" name="Google Shape;10128;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29" name="Google Shape;10129;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30" name="Google Shape;10130;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31" name="Google Shape;10131;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32" name="Google Shape;10132;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33" name="Google Shape;10133;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34" name="Google Shape;10134;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135" name="Google Shape;10135;p46"/>
              <p:cNvSpPr/>
              <p:nvPr/>
            </p:nvSpPr>
            <p:spPr>
              <a:xfrm>
                <a:off x="10816272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36" name="Google Shape;10136;p46"/>
              <p:cNvCxnSpPr/>
              <p:nvPr/>
            </p:nvCxnSpPr>
            <p:spPr>
              <a:xfrm>
                <a:off x="10807563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137" name="Google Shape;10137;p46"/>
              <p:cNvCxnSpPr/>
              <p:nvPr/>
            </p:nvCxnSpPr>
            <p:spPr>
              <a:xfrm>
                <a:off x="10807876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138" name="Google Shape;10138;p46"/>
              <p:cNvCxnSpPr/>
              <p:nvPr/>
            </p:nvCxnSpPr>
            <p:spPr>
              <a:xfrm>
                <a:off x="10817977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139" name="Google Shape;10139;p46"/>
              <p:cNvCxnSpPr/>
              <p:nvPr/>
            </p:nvCxnSpPr>
            <p:spPr>
              <a:xfrm>
                <a:off x="10810135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140" name="Google Shape;10140;p46"/>
              <p:cNvCxnSpPr/>
              <p:nvPr/>
            </p:nvCxnSpPr>
            <p:spPr>
              <a:xfrm>
                <a:off x="10826741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141" name="Google Shape;10141;p46"/>
              <p:cNvSpPr/>
              <p:nvPr/>
            </p:nvSpPr>
            <p:spPr>
              <a:xfrm rot="-5400000">
                <a:off x="10841143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142" name="Google Shape;10142;p46"/>
              <p:cNvSpPr/>
              <p:nvPr/>
            </p:nvSpPr>
            <p:spPr>
              <a:xfrm>
                <a:off x="10837828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143" name="Google Shape;10143;p46"/>
              <p:cNvSpPr/>
              <p:nvPr/>
            </p:nvSpPr>
            <p:spPr>
              <a:xfrm>
                <a:off x="10837878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144" name="Google Shape;10144;p46"/>
              <p:cNvGrpSpPr/>
              <p:nvPr/>
            </p:nvGrpSpPr>
            <p:grpSpPr>
              <a:xfrm>
                <a:off x="108378787" y="108840663"/>
                <a:ext cx="75127" cy="51682"/>
                <a:chOff x="109544032" y="110081764"/>
                <a:chExt cx="141684" cy="90634"/>
              </a:xfrm>
            </p:grpSpPr>
            <p:sp>
              <p:nvSpPr>
                <p:cNvPr id="10145" name="Google Shape;10145;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46" name="Google Shape;10146;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47" name="Google Shape;10147;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48" name="Google Shape;10148;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49" name="Google Shape;10149;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50" name="Google Shape;10150;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51" name="Google Shape;10151;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52" name="Google Shape;10152;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53" name="Google Shape;10153;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154" name="Google Shape;10154;p46"/>
              <p:cNvSpPr/>
              <p:nvPr/>
            </p:nvSpPr>
            <p:spPr>
              <a:xfrm>
                <a:off x="10851832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155" name="Google Shape;10155;p46"/>
              <p:cNvGrpSpPr/>
              <p:nvPr/>
            </p:nvGrpSpPr>
            <p:grpSpPr>
              <a:xfrm>
                <a:off x="108518327" y="108840663"/>
                <a:ext cx="75127" cy="51682"/>
                <a:chOff x="109807194" y="110081764"/>
                <a:chExt cx="141684" cy="90634"/>
              </a:xfrm>
            </p:grpSpPr>
            <p:sp>
              <p:nvSpPr>
                <p:cNvPr id="10156" name="Google Shape;10156;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57" name="Google Shape;10157;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58" name="Google Shape;10158;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59" name="Google Shape;10159;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60" name="Google Shape;10160;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61" name="Google Shape;10161;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62" name="Google Shape;10162;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63" name="Google Shape;10163;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64" name="Google Shape;10164;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165" name="Google Shape;10165;p46"/>
              <p:cNvSpPr/>
              <p:nvPr/>
            </p:nvSpPr>
            <p:spPr>
              <a:xfrm>
                <a:off x="10846538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66" name="Google Shape;10166;p46"/>
              <p:cNvCxnSpPr/>
              <p:nvPr/>
            </p:nvCxnSpPr>
            <p:spPr>
              <a:xfrm>
                <a:off x="10837828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167" name="Google Shape;10167;p46"/>
              <p:cNvCxnSpPr/>
              <p:nvPr/>
            </p:nvCxnSpPr>
            <p:spPr>
              <a:xfrm>
                <a:off x="10838141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168" name="Google Shape;10168;p46"/>
              <p:cNvCxnSpPr/>
              <p:nvPr/>
            </p:nvCxnSpPr>
            <p:spPr>
              <a:xfrm>
                <a:off x="10848242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169" name="Google Shape;10169;p46"/>
              <p:cNvCxnSpPr/>
              <p:nvPr/>
            </p:nvCxnSpPr>
            <p:spPr>
              <a:xfrm>
                <a:off x="10840401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170" name="Google Shape;10170;p46"/>
              <p:cNvCxnSpPr/>
              <p:nvPr/>
            </p:nvCxnSpPr>
            <p:spPr>
              <a:xfrm>
                <a:off x="10857006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171" name="Google Shape;10171;p46"/>
              <p:cNvSpPr/>
              <p:nvPr/>
            </p:nvSpPr>
            <p:spPr>
              <a:xfrm>
                <a:off x="10888469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72" name="Google Shape;10172;p46"/>
              <p:cNvCxnSpPr/>
              <p:nvPr/>
            </p:nvCxnSpPr>
            <p:spPr>
              <a:xfrm rot="10800000">
                <a:off x="10888722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10173" name="Google Shape;10173;p46"/>
              <p:cNvCxnSpPr/>
              <p:nvPr/>
            </p:nvCxnSpPr>
            <p:spPr>
              <a:xfrm>
                <a:off x="10889051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174" name="Google Shape;10174;p46"/>
              <p:cNvCxnSpPr/>
              <p:nvPr/>
            </p:nvCxnSpPr>
            <p:spPr>
              <a:xfrm>
                <a:off x="10890262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175" name="Google Shape;10175;p46"/>
              <p:cNvSpPr/>
              <p:nvPr/>
            </p:nvSpPr>
            <p:spPr>
              <a:xfrm rot="-5400000">
                <a:off x="10867125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176" name="Google Shape;10176;p46"/>
              <p:cNvSpPr/>
              <p:nvPr/>
            </p:nvSpPr>
            <p:spPr>
              <a:xfrm>
                <a:off x="10863809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177" name="Google Shape;10177;p46"/>
              <p:cNvSpPr/>
              <p:nvPr/>
            </p:nvSpPr>
            <p:spPr>
              <a:xfrm>
                <a:off x="10863860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178" name="Google Shape;10178;p46"/>
              <p:cNvGrpSpPr/>
              <p:nvPr/>
            </p:nvGrpSpPr>
            <p:grpSpPr>
              <a:xfrm>
                <a:off x="108638600" y="108840663"/>
                <a:ext cx="75127" cy="51682"/>
                <a:chOff x="109544032" y="110081764"/>
                <a:chExt cx="141684" cy="90634"/>
              </a:xfrm>
            </p:grpSpPr>
            <p:sp>
              <p:nvSpPr>
                <p:cNvPr id="10179" name="Google Shape;10179;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80" name="Google Shape;10180;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81" name="Google Shape;10181;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82" name="Google Shape;10182;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83" name="Google Shape;10183;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84" name="Google Shape;10184;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85" name="Google Shape;10185;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86" name="Google Shape;10186;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87" name="Google Shape;10187;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188" name="Google Shape;10188;p46"/>
              <p:cNvSpPr/>
              <p:nvPr/>
            </p:nvSpPr>
            <p:spPr>
              <a:xfrm>
                <a:off x="10877813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189" name="Google Shape;10189;p46"/>
              <p:cNvGrpSpPr/>
              <p:nvPr/>
            </p:nvGrpSpPr>
            <p:grpSpPr>
              <a:xfrm>
                <a:off x="108778139" y="108840663"/>
                <a:ext cx="75127" cy="51682"/>
                <a:chOff x="109807194" y="110081764"/>
                <a:chExt cx="141684" cy="90634"/>
              </a:xfrm>
            </p:grpSpPr>
            <p:sp>
              <p:nvSpPr>
                <p:cNvPr id="10190" name="Google Shape;10190;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91" name="Google Shape;10191;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92" name="Google Shape;10192;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93" name="Google Shape;10193;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94" name="Google Shape;10194;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95" name="Google Shape;10195;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96" name="Google Shape;10196;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197" name="Google Shape;10197;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198" name="Google Shape;10198;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199" name="Google Shape;10199;p46"/>
              <p:cNvSpPr/>
              <p:nvPr/>
            </p:nvSpPr>
            <p:spPr>
              <a:xfrm>
                <a:off x="10872519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00" name="Google Shape;10200;p46"/>
              <p:cNvCxnSpPr/>
              <p:nvPr/>
            </p:nvCxnSpPr>
            <p:spPr>
              <a:xfrm>
                <a:off x="10863809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201" name="Google Shape;10201;p46"/>
              <p:cNvCxnSpPr/>
              <p:nvPr/>
            </p:nvCxnSpPr>
            <p:spPr>
              <a:xfrm>
                <a:off x="10864122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202" name="Google Shape;10202;p46"/>
              <p:cNvCxnSpPr/>
              <p:nvPr/>
            </p:nvCxnSpPr>
            <p:spPr>
              <a:xfrm>
                <a:off x="10874224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203" name="Google Shape;10203;p46"/>
              <p:cNvCxnSpPr/>
              <p:nvPr/>
            </p:nvCxnSpPr>
            <p:spPr>
              <a:xfrm>
                <a:off x="10866382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204" name="Google Shape;10204;p46"/>
              <p:cNvCxnSpPr/>
              <p:nvPr/>
            </p:nvCxnSpPr>
            <p:spPr>
              <a:xfrm>
                <a:off x="10882988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205" name="Google Shape;10205;p46"/>
              <p:cNvSpPr/>
              <p:nvPr/>
            </p:nvSpPr>
            <p:spPr>
              <a:xfrm rot="-5400000">
                <a:off x="10897390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206" name="Google Shape;10206;p46"/>
              <p:cNvSpPr/>
              <p:nvPr/>
            </p:nvSpPr>
            <p:spPr>
              <a:xfrm>
                <a:off x="10894075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207" name="Google Shape;10207;p46"/>
              <p:cNvSpPr/>
              <p:nvPr/>
            </p:nvSpPr>
            <p:spPr>
              <a:xfrm>
                <a:off x="10894125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208" name="Google Shape;10208;p46"/>
              <p:cNvGrpSpPr/>
              <p:nvPr/>
            </p:nvGrpSpPr>
            <p:grpSpPr>
              <a:xfrm>
                <a:off x="108941256" y="108840663"/>
                <a:ext cx="75127" cy="51682"/>
                <a:chOff x="109544032" y="110081764"/>
                <a:chExt cx="141684" cy="90634"/>
              </a:xfrm>
            </p:grpSpPr>
            <p:sp>
              <p:nvSpPr>
                <p:cNvPr id="10209" name="Google Shape;10209;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10" name="Google Shape;10210;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11" name="Google Shape;10211;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12" name="Google Shape;10212;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13" name="Google Shape;10213;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14" name="Google Shape;10214;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15" name="Google Shape;10215;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16" name="Google Shape;10216;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17" name="Google Shape;10217;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218" name="Google Shape;10218;p46"/>
              <p:cNvSpPr/>
              <p:nvPr/>
            </p:nvSpPr>
            <p:spPr>
              <a:xfrm>
                <a:off x="10908079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219" name="Google Shape;10219;p46"/>
              <p:cNvGrpSpPr/>
              <p:nvPr/>
            </p:nvGrpSpPr>
            <p:grpSpPr>
              <a:xfrm>
                <a:off x="109080796" y="108840663"/>
                <a:ext cx="75127" cy="51682"/>
                <a:chOff x="109807194" y="110081764"/>
                <a:chExt cx="141684" cy="90634"/>
              </a:xfrm>
            </p:grpSpPr>
            <p:sp>
              <p:nvSpPr>
                <p:cNvPr id="10220" name="Google Shape;10220;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21" name="Google Shape;10221;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22" name="Google Shape;10222;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23" name="Google Shape;10223;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24" name="Google Shape;10224;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25" name="Google Shape;10225;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26" name="Google Shape;10226;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27" name="Google Shape;10227;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28" name="Google Shape;10228;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229" name="Google Shape;10229;p46"/>
              <p:cNvSpPr/>
              <p:nvPr/>
            </p:nvSpPr>
            <p:spPr>
              <a:xfrm>
                <a:off x="10902785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30" name="Google Shape;10230;p46"/>
              <p:cNvCxnSpPr/>
              <p:nvPr/>
            </p:nvCxnSpPr>
            <p:spPr>
              <a:xfrm>
                <a:off x="10894075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231" name="Google Shape;10231;p46"/>
              <p:cNvCxnSpPr/>
              <p:nvPr/>
            </p:nvCxnSpPr>
            <p:spPr>
              <a:xfrm>
                <a:off x="10894388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232" name="Google Shape;10232;p46"/>
              <p:cNvCxnSpPr/>
              <p:nvPr/>
            </p:nvCxnSpPr>
            <p:spPr>
              <a:xfrm>
                <a:off x="10904489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233" name="Google Shape;10233;p46"/>
              <p:cNvCxnSpPr/>
              <p:nvPr/>
            </p:nvCxnSpPr>
            <p:spPr>
              <a:xfrm>
                <a:off x="10896648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234" name="Google Shape;10234;p46"/>
              <p:cNvCxnSpPr/>
              <p:nvPr/>
            </p:nvCxnSpPr>
            <p:spPr>
              <a:xfrm>
                <a:off x="109132538"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235" name="Google Shape;10235;p46"/>
              <p:cNvSpPr/>
              <p:nvPr/>
            </p:nvSpPr>
            <p:spPr>
              <a:xfrm>
                <a:off x="107193295"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36" name="Google Shape;10236;p46"/>
              <p:cNvCxnSpPr/>
              <p:nvPr/>
            </p:nvCxnSpPr>
            <p:spPr>
              <a:xfrm rot="10800000">
                <a:off x="107195821"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10237" name="Google Shape;10237;p46"/>
              <p:cNvCxnSpPr/>
              <p:nvPr/>
            </p:nvCxnSpPr>
            <p:spPr>
              <a:xfrm>
                <a:off x="10719911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238" name="Google Shape;10238;p46"/>
              <p:cNvCxnSpPr/>
              <p:nvPr/>
            </p:nvCxnSpPr>
            <p:spPr>
              <a:xfrm>
                <a:off x="107211225"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239" name="Google Shape;10239;p46"/>
              <p:cNvSpPr/>
              <p:nvPr/>
            </p:nvSpPr>
            <p:spPr>
              <a:xfrm rot="-5400000">
                <a:off x="106979851"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240" name="Google Shape;10240;p46"/>
              <p:cNvSpPr/>
              <p:nvPr/>
            </p:nvSpPr>
            <p:spPr>
              <a:xfrm>
                <a:off x="106946700"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241" name="Google Shape;10241;p46"/>
              <p:cNvSpPr/>
              <p:nvPr/>
            </p:nvSpPr>
            <p:spPr>
              <a:xfrm>
                <a:off x="106947201"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242" name="Google Shape;10242;p46"/>
              <p:cNvGrpSpPr/>
              <p:nvPr/>
            </p:nvGrpSpPr>
            <p:grpSpPr>
              <a:xfrm>
                <a:off x="106947201" y="108840663"/>
                <a:ext cx="75127" cy="51682"/>
                <a:chOff x="109544032" y="110081764"/>
                <a:chExt cx="141684" cy="90634"/>
              </a:xfrm>
            </p:grpSpPr>
            <p:sp>
              <p:nvSpPr>
                <p:cNvPr id="10243" name="Google Shape;10243;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44" name="Google Shape;10244;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45" name="Google Shape;10245;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46" name="Google Shape;10246;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47" name="Google Shape;10247;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48" name="Google Shape;10248;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49" name="Google Shape;10249;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50" name="Google Shape;10250;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51" name="Google Shape;10251;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252" name="Google Shape;10252;p46"/>
              <p:cNvSpPr/>
              <p:nvPr/>
            </p:nvSpPr>
            <p:spPr>
              <a:xfrm>
                <a:off x="107086740"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253" name="Google Shape;10253;p46"/>
              <p:cNvGrpSpPr/>
              <p:nvPr/>
            </p:nvGrpSpPr>
            <p:grpSpPr>
              <a:xfrm>
                <a:off x="107086740" y="108840663"/>
                <a:ext cx="75127" cy="51682"/>
                <a:chOff x="109807194" y="110081764"/>
                <a:chExt cx="141684" cy="90634"/>
              </a:xfrm>
            </p:grpSpPr>
            <p:sp>
              <p:nvSpPr>
                <p:cNvPr id="10254" name="Google Shape;10254;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55" name="Google Shape;10255;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56" name="Google Shape;10256;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57" name="Google Shape;10257;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58" name="Google Shape;10258;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59" name="Google Shape;10259;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60" name="Google Shape;10260;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61" name="Google Shape;10261;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62" name="Google Shape;10262;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263" name="Google Shape;10263;p46"/>
              <p:cNvSpPr/>
              <p:nvPr/>
            </p:nvSpPr>
            <p:spPr>
              <a:xfrm>
                <a:off x="107033796"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64" name="Google Shape;10264;p46"/>
              <p:cNvCxnSpPr/>
              <p:nvPr/>
            </p:nvCxnSpPr>
            <p:spPr>
              <a:xfrm>
                <a:off x="106946700"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265" name="Google Shape;10265;p46"/>
              <p:cNvCxnSpPr/>
              <p:nvPr/>
            </p:nvCxnSpPr>
            <p:spPr>
              <a:xfrm>
                <a:off x="106949830"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266" name="Google Shape;10266;p46"/>
              <p:cNvCxnSpPr/>
              <p:nvPr/>
            </p:nvCxnSpPr>
            <p:spPr>
              <a:xfrm>
                <a:off x="107050842"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267" name="Google Shape;10267;p46"/>
              <p:cNvCxnSpPr/>
              <p:nvPr/>
            </p:nvCxnSpPr>
            <p:spPr>
              <a:xfrm>
                <a:off x="10697242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268" name="Google Shape;10268;p46"/>
              <p:cNvCxnSpPr/>
              <p:nvPr/>
            </p:nvCxnSpPr>
            <p:spPr>
              <a:xfrm>
                <a:off x="107138483"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269" name="Google Shape;10269;p46"/>
              <p:cNvSpPr/>
              <p:nvPr/>
            </p:nvSpPr>
            <p:spPr>
              <a:xfrm rot="-5400000">
                <a:off x="107282508"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270" name="Google Shape;10270;p46"/>
              <p:cNvSpPr/>
              <p:nvPr/>
            </p:nvSpPr>
            <p:spPr>
              <a:xfrm>
                <a:off x="107249356"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271" name="Google Shape;10271;p46"/>
              <p:cNvSpPr/>
              <p:nvPr/>
            </p:nvSpPr>
            <p:spPr>
              <a:xfrm>
                <a:off x="107249857"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272" name="Google Shape;10272;p46"/>
              <p:cNvGrpSpPr/>
              <p:nvPr/>
            </p:nvGrpSpPr>
            <p:grpSpPr>
              <a:xfrm>
                <a:off x="107249857" y="108840663"/>
                <a:ext cx="75127" cy="51682"/>
                <a:chOff x="109544032" y="110081764"/>
                <a:chExt cx="141684" cy="90634"/>
              </a:xfrm>
            </p:grpSpPr>
            <p:sp>
              <p:nvSpPr>
                <p:cNvPr id="10273" name="Google Shape;10273;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74" name="Google Shape;10274;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75" name="Google Shape;10275;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76" name="Google Shape;10276;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77" name="Google Shape;10277;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78" name="Google Shape;10278;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79" name="Google Shape;10279;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80" name="Google Shape;10280;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81" name="Google Shape;10281;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282" name="Google Shape;10282;p46"/>
              <p:cNvSpPr/>
              <p:nvPr/>
            </p:nvSpPr>
            <p:spPr>
              <a:xfrm>
                <a:off x="107389397"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283" name="Google Shape;10283;p46"/>
              <p:cNvGrpSpPr/>
              <p:nvPr/>
            </p:nvGrpSpPr>
            <p:grpSpPr>
              <a:xfrm>
                <a:off x="107389397" y="108840663"/>
                <a:ext cx="75127" cy="51682"/>
                <a:chOff x="109807194" y="110081764"/>
                <a:chExt cx="141684" cy="90634"/>
              </a:xfrm>
            </p:grpSpPr>
            <p:sp>
              <p:nvSpPr>
                <p:cNvPr id="10284" name="Google Shape;10284;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85" name="Google Shape;10285;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86" name="Google Shape;10286;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87" name="Google Shape;10287;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88" name="Google Shape;10288;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89" name="Google Shape;10289;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90" name="Google Shape;10290;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291" name="Google Shape;10291;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292" name="Google Shape;10292;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293" name="Google Shape;10293;p46"/>
              <p:cNvSpPr/>
              <p:nvPr/>
            </p:nvSpPr>
            <p:spPr>
              <a:xfrm>
                <a:off x="107336452"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94" name="Google Shape;10294;p46"/>
              <p:cNvCxnSpPr/>
              <p:nvPr/>
            </p:nvCxnSpPr>
            <p:spPr>
              <a:xfrm>
                <a:off x="107249356"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295" name="Google Shape;10295;p46"/>
              <p:cNvCxnSpPr/>
              <p:nvPr/>
            </p:nvCxnSpPr>
            <p:spPr>
              <a:xfrm>
                <a:off x="107252486"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296" name="Google Shape;10296;p46"/>
              <p:cNvCxnSpPr/>
              <p:nvPr/>
            </p:nvCxnSpPr>
            <p:spPr>
              <a:xfrm>
                <a:off x="107353498"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297" name="Google Shape;10297;p46"/>
              <p:cNvCxnSpPr/>
              <p:nvPr/>
            </p:nvCxnSpPr>
            <p:spPr>
              <a:xfrm>
                <a:off x="107275084"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298" name="Google Shape;10298;p46"/>
              <p:cNvCxnSpPr/>
              <p:nvPr/>
            </p:nvCxnSpPr>
            <p:spPr>
              <a:xfrm>
                <a:off x="107441139"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299" name="Google Shape;10299;p46"/>
              <p:cNvSpPr/>
              <p:nvPr/>
            </p:nvSpPr>
            <p:spPr>
              <a:xfrm>
                <a:off x="107755764" y="108727875"/>
                <a:ext cx="24242" cy="102522"/>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00" name="Google Shape;10300;p46"/>
              <p:cNvCxnSpPr/>
              <p:nvPr/>
            </p:nvCxnSpPr>
            <p:spPr>
              <a:xfrm rot="10800000">
                <a:off x="107758290" y="108820210"/>
                <a:ext cx="19571" cy="0"/>
              </a:xfrm>
              <a:prstGeom prst="straightConnector1">
                <a:avLst/>
              </a:prstGeom>
              <a:noFill/>
              <a:ln w="9525" cap="flat" cmpd="sng">
                <a:solidFill>
                  <a:srgbClr val="4C4F66"/>
                </a:solidFill>
                <a:prstDash val="solid"/>
                <a:round/>
                <a:headEnd type="none" w="med" len="med"/>
                <a:tailEnd type="none" w="med" len="med"/>
              </a:ln>
            </p:spPr>
          </p:cxnSp>
          <p:cxnSp>
            <p:nvCxnSpPr>
              <p:cNvPr id="10301" name="Google Shape;10301;p46"/>
              <p:cNvCxnSpPr/>
              <p:nvPr/>
            </p:nvCxnSpPr>
            <p:spPr>
              <a:xfrm>
                <a:off x="107761586"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302" name="Google Shape;10302;p46"/>
              <p:cNvCxnSpPr/>
              <p:nvPr/>
            </p:nvCxnSpPr>
            <p:spPr>
              <a:xfrm>
                <a:off x="107773694"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303" name="Google Shape;10303;p46"/>
              <p:cNvSpPr/>
              <p:nvPr/>
            </p:nvSpPr>
            <p:spPr>
              <a:xfrm rot="-5400000">
                <a:off x="107542320" y="108721025"/>
                <a:ext cx="149365" cy="214666"/>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04" name="Google Shape;10304;p46"/>
              <p:cNvSpPr/>
              <p:nvPr/>
            </p:nvSpPr>
            <p:spPr>
              <a:xfrm>
                <a:off x="107509169" y="108830397"/>
                <a:ext cx="215167"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05" name="Google Shape;10305;p46"/>
              <p:cNvSpPr/>
              <p:nvPr/>
            </p:nvSpPr>
            <p:spPr>
              <a:xfrm>
                <a:off x="107509670"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306" name="Google Shape;10306;p46"/>
              <p:cNvGrpSpPr/>
              <p:nvPr/>
            </p:nvGrpSpPr>
            <p:grpSpPr>
              <a:xfrm>
                <a:off x="107509670" y="108840663"/>
                <a:ext cx="75127" cy="51682"/>
                <a:chOff x="109544032" y="110081764"/>
                <a:chExt cx="141684" cy="90634"/>
              </a:xfrm>
            </p:grpSpPr>
            <p:sp>
              <p:nvSpPr>
                <p:cNvPr id="10307" name="Google Shape;10307;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08" name="Google Shape;10308;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09" name="Google Shape;10309;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10" name="Google Shape;10310;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311" name="Google Shape;10311;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12" name="Google Shape;10312;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13" name="Google Shape;10313;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14" name="Google Shape;10314;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315" name="Google Shape;10315;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316" name="Google Shape;10316;p46"/>
              <p:cNvSpPr/>
              <p:nvPr/>
            </p:nvSpPr>
            <p:spPr>
              <a:xfrm>
                <a:off x="107649209"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317" name="Google Shape;10317;p46"/>
              <p:cNvGrpSpPr/>
              <p:nvPr/>
            </p:nvGrpSpPr>
            <p:grpSpPr>
              <a:xfrm>
                <a:off x="107649209" y="108840663"/>
                <a:ext cx="75127" cy="51682"/>
                <a:chOff x="109807194" y="110081764"/>
                <a:chExt cx="141684" cy="90634"/>
              </a:xfrm>
            </p:grpSpPr>
            <p:sp>
              <p:nvSpPr>
                <p:cNvPr id="10318" name="Google Shape;10318;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19" name="Google Shape;10319;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20" name="Google Shape;10320;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21" name="Google Shape;10321;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322" name="Google Shape;10322;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23" name="Google Shape;10323;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24" name="Google Shape;10324;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25" name="Google Shape;10325;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326" name="Google Shape;10326;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327" name="Google Shape;10327;p46"/>
              <p:cNvSpPr/>
              <p:nvPr/>
            </p:nvSpPr>
            <p:spPr>
              <a:xfrm>
                <a:off x="107596265"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28" name="Google Shape;10328;p46"/>
              <p:cNvCxnSpPr/>
              <p:nvPr/>
            </p:nvCxnSpPr>
            <p:spPr>
              <a:xfrm>
                <a:off x="107509169"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329" name="Google Shape;10329;p46"/>
              <p:cNvCxnSpPr/>
              <p:nvPr/>
            </p:nvCxnSpPr>
            <p:spPr>
              <a:xfrm>
                <a:off x="107512299"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330" name="Google Shape;10330;p46"/>
              <p:cNvCxnSpPr/>
              <p:nvPr/>
            </p:nvCxnSpPr>
            <p:spPr>
              <a:xfrm>
                <a:off x="107613311"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331" name="Google Shape;10331;p46"/>
              <p:cNvCxnSpPr/>
              <p:nvPr/>
            </p:nvCxnSpPr>
            <p:spPr>
              <a:xfrm>
                <a:off x="10753489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332" name="Google Shape;10332;p46"/>
              <p:cNvCxnSpPr/>
              <p:nvPr/>
            </p:nvCxnSpPr>
            <p:spPr>
              <a:xfrm>
                <a:off x="107700952" y="108820210"/>
                <a:ext cx="0" cy="10863"/>
              </a:xfrm>
              <a:prstGeom prst="straightConnector1">
                <a:avLst/>
              </a:prstGeom>
              <a:noFill/>
              <a:ln w="9525" cap="flat" cmpd="sng">
                <a:solidFill>
                  <a:srgbClr val="4C4F66"/>
                </a:solidFill>
                <a:prstDash val="solid"/>
                <a:round/>
                <a:headEnd type="none" w="med" len="med"/>
                <a:tailEnd type="none" w="med" len="med"/>
              </a:ln>
            </p:spPr>
          </p:cxnSp>
          <p:sp>
            <p:nvSpPr>
              <p:cNvPr id="10333" name="Google Shape;10333;p46"/>
              <p:cNvSpPr/>
              <p:nvPr/>
            </p:nvSpPr>
            <p:spPr>
              <a:xfrm rot="-5400000">
                <a:off x="107844977" y="108721024"/>
                <a:ext cx="149365" cy="214667"/>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34" name="Google Shape;10334;p46"/>
              <p:cNvSpPr/>
              <p:nvPr/>
            </p:nvSpPr>
            <p:spPr>
              <a:xfrm>
                <a:off x="107811825" y="108830397"/>
                <a:ext cx="215168" cy="72643"/>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35" name="Google Shape;10335;p46"/>
              <p:cNvSpPr/>
              <p:nvPr/>
            </p:nvSpPr>
            <p:spPr>
              <a:xfrm>
                <a:off x="107812326" y="108841342"/>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336" name="Google Shape;10336;p46"/>
              <p:cNvGrpSpPr/>
              <p:nvPr/>
            </p:nvGrpSpPr>
            <p:grpSpPr>
              <a:xfrm>
                <a:off x="107812326" y="108840663"/>
                <a:ext cx="75127" cy="51682"/>
                <a:chOff x="109544032" y="110081764"/>
                <a:chExt cx="141684" cy="90634"/>
              </a:xfrm>
            </p:grpSpPr>
            <p:sp>
              <p:nvSpPr>
                <p:cNvPr id="10337" name="Google Shape;10337;p46"/>
                <p:cNvSpPr/>
                <p:nvPr/>
              </p:nvSpPr>
              <p:spPr>
                <a:xfrm>
                  <a:off x="109544032"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38" name="Google Shape;10338;p46"/>
                <p:cNvCxnSpPr/>
                <p:nvPr/>
              </p:nvCxnSpPr>
              <p:spPr>
                <a:xfrm>
                  <a:off x="10959046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39" name="Google Shape;10339;p46"/>
                <p:cNvCxnSpPr/>
                <p:nvPr/>
              </p:nvCxnSpPr>
              <p:spPr>
                <a:xfrm>
                  <a:off x="109614542"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40" name="Google Shape;10340;p46"/>
                <p:cNvCxnSpPr/>
                <p:nvPr/>
              </p:nvCxnSpPr>
              <p:spPr>
                <a:xfrm rot="10800000">
                  <a:off x="109544032"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341" name="Google Shape;10341;p46"/>
                <p:cNvCxnSpPr/>
                <p:nvPr/>
              </p:nvCxnSpPr>
              <p:spPr>
                <a:xfrm>
                  <a:off x="109640473"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42" name="Google Shape;10342;p46"/>
                <p:cNvCxnSpPr/>
                <p:nvPr/>
              </p:nvCxnSpPr>
              <p:spPr>
                <a:xfrm>
                  <a:off x="109664547"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43" name="Google Shape;10343;p46"/>
                <p:cNvCxnSpPr/>
                <p:nvPr/>
              </p:nvCxnSpPr>
              <p:spPr>
                <a:xfrm>
                  <a:off x="109566916"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44" name="Google Shape;10344;p46"/>
                <p:cNvCxnSpPr/>
                <p:nvPr/>
              </p:nvCxnSpPr>
              <p:spPr>
                <a:xfrm rot="10800000">
                  <a:off x="109544032"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345" name="Google Shape;10345;p46"/>
                <p:cNvCxnSpPr/>
                <p:nvPr/>
              </p:nvCxnSpPr>
              <p:spPr>
                <a:xfrm rot="10800000">
                  <a:off x="109544032"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346" name="Google Shape;10346;p46"/>
              <p:cNvSpPr/>
              <p:nvPr/>
            </p:nvSpPr>
            <p:spPr>
              <a:xfrm>
                <a:off x="107951866" y="108840663"/>
                <a:ext cx="75127" cy="51003"/>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347" name="Google Shape;10347;p46"/>
              <p:cNvGrpSpPr/>
              <p:nvPr/>
            </p:nvGrpSpPr>
            <p:grpSpPr>
              <a:xfrm>
                <a:off x="107951866" y="108840663"/>
                <a:ext cx="75127" cy="51682"/>
                <a:chOff x="109807194" y="110081764"/>
                <a:chExt cx="141684" cy="90634"/>
              </a:xfrm>
            </p:grpSpPr>
            <p:sp>
              <p:nvSpPr>
                <p:cNvPr id="10348" name="Google Shape;10348;p46"/>
                <p:cNvSpPr/>
                <p:nvPr/>
              </p:nvSpPr>
              <p:spPr>
                <a:xfrm>
                  <a:off x="109807194" y="110081764"/>
                  <a:ext cx="141684" cy="89443"/>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49" name="Google Shape;10349;p46"/>
                <p:cNvCxnSpPr/>
                <p:nvPr/>
              </p:nvCxnSpPr>
              <p:spPr>
                <a:xfrm>
                  <a:off x="109853630"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50" name="Google Shape;10350;p46"/>
                <p:cNvCxnSpPr/>
                <p:nvPr/>
              </p:nvCxnSpPr>
              <p:spPr>
                <a:xfrm>
                  <a:off x="109877704"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51" name="Google Shape;10351;p46"/>
                <p:cNvCxnSpPr/>
                <p:nvPr/>
              </p:nvCxnSpPr>
              <p:spPr>
                <a:xfrm rot="10800000">
                  <a:off x="109807194" y="110103046"/>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352" name="Google Shape;10352;p46"/>
                <p:cNvCxnSpPr/>
                <p:nvPr/>
              </p:nvCxnSpPr>
              <p:spPr>
                <a:xfrm>
                  <a:off x="109903635"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53" name="Google Shape;10353;p46"/>
                <p:cNvCxnSpPr/>
                <p:nvPr/>
              </p:nvCxnSpPr>
              <p:spPr>
                <a:xfrm>
                  <a:off x="109927709"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54" name="Google Shape;10354;p46"/>
                <p:cNvCxnSpPr/>
                <p:nvPr/>
              </p:nvCxnSpPr>
              <p:spPr>
                <a:xfrm>
                  <a:off x="109830078" y="110082955"/>
                  <a:ext cx="0" cy="89443"/>
                </a:xfrm>
                <a:prstGeom prst="straightConnector1">
                  <a:avLst/>
                </a:prstGeom>
                <a:noFill/>
                <a:ln w="9525" cap="flat" cmpd="sng">
                  <a:solidFill>
                    <a:srgbClr val="4C4F66"/>
                  </a:solidFill>
                  <a:prstDash val="solid"/>
                  <a:round/>
                  <a:headEnd type="none" w="med" len="med"/>
                  <a:tailEnd type="none" w="med" len="med"/>
                </a:ln>
              </p:spPr>
            </p:cxnSp>
            <p:cxnSp>
              <p:nvCxnSpPr>
                <p:cNvPr id="10355" name="Google Shape;10355;p46"/>
                <p:cNvCxnSpPr/>
                <p:nvPr/>
              </p:nvCxnSpPr>
              <p:spPr>
                <a:xfrm rot="10800000">
                  <a:off x="109807194" y="110126859"/>
                  <a:ext cx="141684" cy="0"/>
                </a:xfrm>
                <a:prstGeom prst="straightConnector1">
                  <a:avLst/>
                </a:prstGeom>
                <a:noFill/>
                <a:ln w="9525" cap="flat" cmpd="sng">
                  <a:solidFill>
                    <a:srgbClr val="4C4F66"/>
                  </a:solidFill>
                  <a:prstDash val="solid"/>
                  <a:round/>
                  <a:headEnd type="none" w="med" len="med"/>
                  <a:tailEnd type="none" w="med" len="med"/>
                </a:ln>
              </p:spPr>
            </p:cxnSp>
            <p:cxnSp>
              <p:nvCxnSpPr>
                <p:cNvPr id="10356" name="Google Shape;10356;p46"/>
                <p:cNvCxnSpPr/>
                <p:nvPr/>
              </p:nvCxnSpPr>
              <p:spPr>
                <a:xfrm rot="10800000">
                  <a:off x="109807194" y="110150870"/>
                  <a:ext cx="141684" cy="0"/>
                </a:xfrm>
                <a:prstGeom prst="straightConnector1">
                  <a:avLst/>
                </a:prstGeom>
                <a:noFill/>
                <a:ln w="9525" cap="flat" cmpd="sng">
                  <a:solidFill>
                    <a:srgbClr val="4C4F66"/>
                  </a:solidFill>
                  <a:prstDash val="solid"/>
                  <a:round/>
                  <a:headEnd type="none" w="med" len="med"/>
                  <a:tailEnd type="none" w="med" len="med"/>
                </a:ln>
              </p:spPr>
            </p:cxnSp>
          </p:grpSp>
          <p:sp>
            <p:nvSpPr>
              <p:cNvPr id="10357" name="Google Shape;10357;p46"/>
              <p:cNvSpPr/>
              <p:nvPr/>
            </p:nvSpPr>
            <p:spPr>
              <a:xfrm>
                <a:off x="107898921" y="108839899"/>
                <a:ext cx="41567" cy="52446"/>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58" name="Google Shape;10358;p46"/>
              <p:cNvCxnSpPr/>
              <p:nvPr/>
            </p:nvCxnSpPr>
            <p:spPr>
              <a:xfrm>
                <a:off x="107811825" y="108830397"/>
                <a:ext cx="215912" cy="0"/>
              </a:xfrm>
              <a:prstGeom prst="straightConnector1">
                <a:avLst/>
              </a:prstGeom>
              <a:noFill/>
              <a:ln w="9525" cap="flat" cmpd="sng">
                <a:solidFill>
                  <a:srgbClr val="4C4F66"/>
                </a:solidFill>
                <a:prstDash val="solid"/>
                <a:round/>
                <a:headEnd type="none" w="med" len="med"/>
                <a:tailEnd type="none" w="med" len="med"/>
              </a:ln>
            </p:spPr>
          </p:cxnSp>
          <p:cxnSp>
            <p:nvCxnSpPr>
              <p:cNvPr id="10359" name="Google Shape;10359;p46"/>
              <p:cNvCxnSpPr/>
              <p:nvPr/>
            </p:nvCxnSpPr>
            <p:spPr>
              <a:xfrm>
                <a:off x="107814955" y="108820210"/>
                <a:ext cx="210861" cy="0"/>
              </a:xfrm>
              <a:prstGeom prst="straightConnector1">
                <a:avLst/>
              </a:prstGeom>
              <a:noFill/>
              <a:ln w="9525" cap="flat" cmpd="sng">
                <a:solidFill>
                  <a:srgbClr val="4C4F66"/>
                </a:solidFill>
                <a:prstDash val="solid"/>
                <a:round/>
                <a:headEnd type="none" w="med" len="med"/>
                <a:tailEnd type="none" w="med" len="med"/>
              </a:ln>
            </p:spPr>
          </p:cxnSp>
          <p:cxnSp>
            <p:nvCxnSpPr>
              <p:cNvPr id="10360" name="Google Shape;10360;p46"/>
              <p:cNvCxnSpPr/>
              <p:nvPr/>
            </p:nvCxnSpPr>
            <p:spPr>
              <a:xfrm>
                <a:off x="107915967"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361" name="Google Shape;10361;p46"/>
              <p:cNvCxnSpPr/>
              <p:nvPr/>
            </p:nvCxnSpPr>
            <p:spPr>
              <a:xfrm>
                <a:off x="107837553" y="108820210"/>
                <a:ext cx="0" cy="10863"/>
              </a:xfrm>
              <a:prstGeom prst="straightConnector1">
                <a:avLst/>
              </a:prstGeom>
              <a:noFill/>
              <a:ln w="9525" cap="flat" cmpd="sng">
                <a:solidFill>
                  <a:srgbClr val="4C4F66"/>
                </a:solidFill>
                <a:prstDash val="solid"/>
                <a:round/>
                <a:headEnd type="none" w="med" len="med"/>
                <a:tailEnd type="none" w="med" len="med"/>
              </a:ln>
            </p:spPr>
          </p:cxnSp>
          <p:cxnSp>
            <p:nvCxnSpPr>
              <p:cNvPr id="10362" name="Google Shape;10362;p46"/>
              <p:cNvCxnSpPr/>
              <p:nvPr/>
            </p:nvCxnSpPr>
            <p:spPr>
              <a:xfrm>
                <a:off x="108003608" y="108820210"/>
                <a:ext cx="0" cy="10863"/>
              </a:xfrm>
              <a:prstGeom prst="straightConnector1">
                <a:avLst/>
              </a:prstGeom>
              <a:noFill/>
              <a:ln w="9525" cap="flat" cmpd="sng">
                <a:solidFill>
                  <a:srgbClr val="4C4F66"/>
                </a:solidFill>
                <a:prstDash val="solid"/>
                <a:round/>
                <a:headEnd type="none" w="med" len="med"/>
                <a:tailEnd type="none" w="med" len="med"/>
              </a:ln>
            </p:spPr>
          </p:cxnSp>
        </p:grpSp>
      </p:grpSp>
      <p:sp>
        <p:nvSpPr>
          <p:cNvPr id="10363" name="Google Shape;10363;p46"/>
          <p:cNvSpPr/>
          <p:nvPr/>
        </p:nvSpPr>
        <p:spPr>
          <a:xfrm>
            <a:off x="0" y="4793602"/>
            <a:ext cx="9144000" cy="349898"/>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0364" name="Google Shape;10364;p46"/>
          <p:cNvSpPr/>
          <p:nvPr/>
        </p:nvSpPr>
        <p:spPr>
          <a:xfrm>
            <a:off x="5874005" y="943792"/>
            <a:ext cx="3257998" cy="3255917"/>
          </a:xfrm>
          <a:prstGeom prst="ellipse">
            <a:avLst/>
          </a:prstGeom>
          <a:blipFill rotWithShape="1">
            <a:blip r:embed="rId3">
              <a:alphaModFix amt="16000"/>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0365" name="Google Shape;10365;p46"/>
          <p:cNvSpPr txBox="1"/>
          <p:nvPr/>
        </p:nvSpPr>
        <p:spPr>
          <a:xfrm>
            <a:off x="-13440" y="4730763"/>
            <a:ext cx="9108241" cy="4385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a:solidFill>
                  <a:schemeClr val="dk1"/>
                </a:solidFill>
                <a:latin typeface="Lustria"/>
                <a:ea typeface="Lustria"/>
                <a:cs typeface="Lustria"/>
                <a:sym typeface="Lustria"/>
              </a:rPr>
              <a:t>Agricultural Communications/Veterinary Assisting Program</a:t>
            </a:r>
            <a:endParaRPr sz="2400">
              <a:solidFill>
                <a:schemeClr val="dk1"/>
              </a:solidFill>
              <a:latin typeface="Lustria"/>
              <a:ea typeface="Lustria"/>
              <a:cs typeface="Lustria"/>
              <a:sym typeface="Lustria"/>
            </a:endParaRPr>
          </a:p>
        </p:txBody>
      </p:sp>
      <p:sp>
        <p:nvSpPr>
          <p:cNvPr id="10366" name="Google Shape;10366;p46"/>
          <p:cNvSpPr/>
          <p:nvPr/>
        </p:nvSpPr>
        <p:spPr>
          <a:xfrm>
            <a:off x="75775" y="2684701"/>
            <a:ext cx="9144000" cy="2046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rgbClr val="FFFFFF"/>
                </a:solidFill>
                <a:latin typeface="Lato"/>
                <a:ea typeface="Lato"/>
                <a:cs typeface="Lato"/>
                <a:sym typeface="Lato"/>
              </a:rPr>
              <a:t>Course Selection: 8111510 Veterinary Assisting 1</a:t>
            </a:r>
            <a:endParaRPr sz="1100"/>
          </a:p>
          <a:p>
            <a:pPr marL="0" marR="0" lvl="0" indent="0" algn="l" rtl="0">
              <a:spcBef>
                <a:spcPts val="0"/>
              </a:spcBef>
              <a:spcAft>
                <a:spcPts val="0"/>
              </a:spcAft>
              <a:buNone/>
            </a:pPr>
            <a:r>
              <a:rPr lang="en" sz="1800">
                <a:solidFill>
                  <a:schemeClr val="lt1"/>
                </a:solidFill>
                <a:latin typeface="Lustria"/>
                <a:ea typeface="Lustria"/>
                <a:cs typeface="Lustria"/>
                <a:sym typeface="Lustria"/>
              </a:rPr>
              <a:t>Certification(s) Available: Certified Veterinary Assistant (CVA), Animal Care Technologies</a:t>
            </a:r>
            <a:endParaRPr sz="1100"/>
          </a:p>
          <a:p>
            <a:pPr marL="0" marR="0" lvl="0" indent="0" algn="l" rtl="0">
              <a:spcBef>
                <a:spcPts val="0"/>
              </a:spcBef>
              <a:spcAft>
                <a:spcPts val="0"/>
              </a:spcAft>
              <a:buNone/>
            </a:pPr>
            <a:r>
              <a:rPr lang="en" sz="1400">
                <a:solidFill>
                  <a:schemeClr val="lt1"/>
                </a:solidFill>
                <a:latin typeface="Lustria"/>
                <a:ea typeface="Lustria"/>
                <a:cs typeface="Lustria"/>
                <a:sym typeface="Lustria"/>
              </a:rPr>
              <a:t>The Veterinary Assisting program is divided into three courses: Animal Care Giver, Kennel Tech and Veterinary Assistant. Training stresses understanding and performing the basics in the animal industry and or a veterinary hospital: Students with a grade average of 80% upon the completion of the second course are eligible for external work experience. All students must complete an external work experience in order to qualify for their industry certification Certified Veterinary Assistant (CVA).</a:t>
            </a:r>
            <a:endParaRPr sz="1800">
              <a:solidFill>
                <a:schemeClr val="lt1"/>
              </a:solidFill>
              <a:latin typeface="Lustria"/>
              <a:ea typeface="Lustria"/>
              <a:cs typeface="Lustria"/>
              <a:sym typeface="Lustria"/>
            </a:endParaRPr>
          </a:p>
          <a:p>
            <a:pPr marL="0" marR="0" lvl="0" indent="0" algn="l" rtl="0">
              <a:spcBef>
                <a:spcPts val="0"/>
              </a:spcBef>
              <a:spcAft>
                <a:spcPts val="0"/>
              </a:spcAft>
              <a:buNone/>
            </a:pPr>
            <a:endParaRPr sz="1400" b="1">
              <a:solidFill>
                <a:srgbClr val="FFFFFF"/>
              </a:solidFill>
              <a:latin typeface="Lustria"/>
              <a:ea typeface="Lustria"/>
              <a:cs typeface="Lustria"/>
              <a:sym typeface="Lustria"/>
            </a:endParaRPr>
          </a:p>
        </p:txBody>
      </p:sp>
      <p:sp>
        <p:nvSpPr>
          <p:cNvPr id="10367" name="Google Shape;10367;p46"/>
          <p:cNvSpPr/>
          <p:nvPr/>
        </p:nvSpPr>
        <p:spPr>
          <a:xfrm>
            <a:off x="46654" y="438581"/>
            <a:ext cx="9055061" cy="173124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rgbClr val="FFFFFF"/>
                </a:solidFill>
                <a:latin typeface="Lato"/>
                <a:ea typeface="Lato"/>
                <a:cs typeface="Lato"/>
                <a:sym typeface="Lato"/>
              </a:rPr>
              <a:t>Course Selection: 8106810		Agriscience Foundations 1</a:t>
            </a:r>
            <a:endParaRPr sz="1100"/>
          </a:p>
          <a:p>
            <a:pPr marL="0" marR="0" lvl="0" indent="0" algn="l" rtl="0">
              <a:spcBef>
                <a:spcPts val="0"/>
              </a:spcBef>
              <a:spcAft>
                <a:spcPts val="0"/>
              </a:spcAft>
              <a:buNone/>
            </a:pPr>
            <a:r>
              <a:rPr lang="en" sz="1800">
                <a:solidFill>
                  <a:schemeClr val="lt1"/>
                </a:solidFill>
                <a:latin typeface="Lustria"/>
                <a:ea typeface="Lustria"/>
                <a:cs typeface="Lustria"/>
                <a:sym typeface="Lustria"/>
              </a:rPr>
              <a:t>Certification(s) Available: </a:t>
            </a:r>
            <a:r>
              <a:rPr lang="en" sz="1400">
                <a:solidFill>
                  <a:schemeClr val="lt1"/>
                </a:solidFill>
                <a:latin typeface="Lustria"/>
                <a:ea typeface="Lustria"/>
                <a:cs typeface="Lustria"/>
                <a:sym typeface="Lustria"/>
              </a:rPr>
              <a:t>Agriculture Associate Certification (AAC)</a:t>
            </a:r>
            <a:endParaRPr sz="1800">
              <a:solidFill>
                <a:schemeClr val="lt1"/>
              </a:solidFill>
              <a:latin typeface="Lustria"/>
              <a:ea typeface="Lustria"/>
              <a:cs typeface="Lustria"/>
              <a:sym typeface="Lustria"/>
            </a:endParaRPr>
          </a:p>
          <a:p>
            <a:pPr marL="0" marR="0" lvl="0" indent="0" algn="l" rtl="0">
              <a:spcBef>
                <a:spcPts val="0"/>
              </a:spcBef>
              <a:spcAft>
                <a:spcPts val="0"/>
              </a:spcAft>
              <a:buNone/>
            </a:pPr>
            <a:endParaRPr sz="1800">
              <a:solidFill>
                <a:schemeClr val="lt1"/>
              </a:solidFill>
              <a:latin typeface="Lustria"/>
              <a:ea typeface="Lustria"/>
              <a:cs typeface="Lustria"/>
              <a:sym typeface="Lustria"/>
            </a:endParaRPr>
          </a:p>
          <a:p>
            <a:pPr marL="0" marR="0" lvl="0" indent="0" algn="l" rtl="0">
              <a:spcBef>
                <a:spcPts val="0"/>
              </a:spcBef>
              <a:spcAft>
                <a:spcPts val="0"/>
              </a:spcAft>
              <a:buNone/>
            </a:pPr>
            <a:r>
              <a:rPr lang="en" sz="1400">
                <a:solidFill>
                  <a:schemeClr val="lt1"/>
                </a:solidFill>
                <a:latin typeface="Lustria"/>
                <a:ea typeface="Lustria"/>
                <a:cs typeface="Lustria"/>
                <a:sym typeface="Lustria"/>
              </a:rPr>
              <a:t>Agriculture, Food and Natural Resources career cluster; provides technical skill proficiency, and includes competency-based applied learning that contributes to the academic knowledge, higher-order reasoning and problem-solving skills, work attitudes, general employability skills, technical skills, and occupation-specific skills, and knowledge of all aspects of the Agriculture, Food and Natural Resources career cluster.</a:t>
            </a:r>
            <a:endParaRPr sz="1800">
              <a:solidFill>
                <a:schemeClr val="lt1"/>
              </a:solidFill>
              <a:latin typeface="Lustria"/>
              <a:ea typeface="Lustria"/>
              <a:cs typeface="Lustria"/>
              <a:sym typeface="Lust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71"/>
        <p:cNvGrpSpPr/>
        <p:nvPr/>
      </p:nvGrpSpPr>
      <p:grpSpPr>
        <a:xfrm>
          <a:off x="0" y="0"/>
          <a:ext cx="0" cy="0"/>
          <a:chOff x="0" y="0"/>
          <a:chExt cx="0" cy="0"/>
        </a:xfrm>
      </p:grpSpPr>
      <p:sp>
        <p:nvSpPr>
          <p:cNvPr id="10372" name="Google Shape;10372;p47"/>
          <p:cNvSpPr/>
          <p:nvPr/>
        </p:nvSpPr>
        <p:spPr>
          <a:xfrm>
            <a:off x="5874005" y="943792"/>
            <a:ext cx="3258000" cy="3255900"/>
          </a:xfrm>
          <a:prstGeom prst="ellipse">
            <a:avLst/>
          </a:prstGeom>
          <a:blipFill rotWithShape="1">
            <a:blip r:embed="rId3">
              <a:alphaModFix amt="16000"/>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grpSp>
        <p:nvGrpSpPr>
          <p:cNvPr id="10373" name="Google Shape;10373;p47"/>
          <p:cNvGrpSpPr/>
          <p:nvPr/>
        </p:nvGrpSpPr>
        <p:grpSpPr>
          <a:xfrm>
            <a:off x="0" y="0"/>
            <a:ext cx="9144000" cy="349875"/>
            <a:chOff x="0" y="0"/>
            <a:chExt cx="12192000" cy="466500"/>
          </a:xfrm>
        </p:grpSpPr>
        <p:sp>
          <p:nvSpPr>
            <p:cNvPr id="10374" name="Google Shape;10374;p47"/>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0375" name="Google Shape;10375;p47"/>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76" name="Google Shape;10376;p47"/>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0377" name="Google Shape;10377;p47"/>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378" name="Google Shape;10378;p47"/>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379" name="Google Shape;10379;p47"/>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80" name="Google Shape;10380;p47"/>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81" name="Google Shape;10381;p47"/>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82" name="Google Shape;10382;p47"/>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83" name="Google Shape;10383;p47"/>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84" name="Google Shape;10384;p47"/>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0385" name="Google Shape;10385;p47"/>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0386" name="Google Shape;10386;p47"/>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387" name="Google Shape;10387;p47"/>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388" name="Google Shape;10388;p47"/>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389" name="Google Shape;10389;p47"/>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90" name="Google Shape;10390;p47"/>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91" name="Google Shape;10391;p47"/>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92" name="Google Shape;10392;p47"/>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393" name="Google Shape;10393;p47"/>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94" name="Google Shape;10394;p47"/>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0395" name="Google Shape;10395;p47"/>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0396" name="Google Shape;10396;p47"/>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397" name="Google Shape;10397;p47"/>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398" name="Google Shape;10398;p47"/>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399" name="Google Shape;10399;p47"/>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00" name="Google Shape;10400;p47"/>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0401" name="Google Shape;10401;p47"/>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02" name="Google Shape;10402;p47"/>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403" name="Google Shape;10403;p47"/>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04" name="Google Shape;10404;p47"/>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05" name="Google Shape;10405;p47"/>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06" name="Google Shape;10406;p47"/>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07" name="Google Shape;10407;p47"/>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08" name="Google Shape;10408;p47"/>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0409" name="Google Shape;10409;p47"/>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0410" name="Google Shape;10410;p47"/>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11" name="Google Shape;10411;p47"/>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12" name="Google Shape;10412;p47"/>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413" name="Google Shape;10413;p47"/>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14" name="Google Shape;10414;p47"/>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15" name="Google Shape;10415;p47"/>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16" name="Google Shape;10416;p47"/>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17" name="Google Shape;10417;p47"/>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18" name="Google Shape;10418;p47"/>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0419" name="Google Shape;10419;p47"/>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0420" name="Google Shape;10420;p47"/>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21" name="Google Shape;10421;p47"/>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22" name="Google Shape;10422;p47"/>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423" name="Google Shape;10423;p47"/>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24" name="Google Shape;10424;p47"/>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0425" name="Google Shape;10425;p47"/>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26" name="Google Shape;10426;p47"/>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427" name="Google Shape;10427;p47"/>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28" name="Google Shape;10428;p47"/>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29" name="Google Shape;10429;p47"/>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30" name="Google Shape;10430;p47"/>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31" name="Google Shape;10431;p47"/>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32" name="Google Shape;10432;p47"/>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0433" name="Google Shape;10433;p47"/>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0434" name="Google Shape;10434;p47"/>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35" name="Google Shape;10435;p47"/>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36" name="Google Shape;10436;p47"/>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437" name="Google Shape;10437;p47"/>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38" name="Google Shape;10438;p47"/>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39" name="Google Shape;10439;p47"/>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40" name="Google Shape;10440;p47"/>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41" name="Google Shape;10441;p47"/>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42" name="Google Shape;10442;p47"/>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0443" name="Google Shape;10443;p47"/>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0444" name="Google Shape;10444;p47"/>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45" name="Google Shape;10445;p47"/>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46" name="Google Shape;10446;p47"/>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447" name="Google Shape;10447;p47"/>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48" name="Google Shape;10448;p47"/>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0449" name="Google Shape;10449;p47"/>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50" name="Google Shape;10450;p47"/>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451" name="Google Shape;10451;p47"/>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52" name="Google Shape;10452;p47"/>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53" name="Google Shape;10453;p47"/>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54" name="Google Shape;10454;p47"/>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55" name="Google Shape;10455;p47"/>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56" name="Google Shape;10456;p47"/>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0457" name="Google Shape;10457;p47"/>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0458" name="Google Shape;10458;p47"/>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59" name="Google Shape;10459;p47"/>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60" name="Google Shape;10460;p47"/>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0461" name="Google Shape;10461;p47"/>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62" name="Google Shape;10462;p47"/>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63" name="Google Shape;10463;p47"/>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64" name="Google Shape;10464;p47"/>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465" name="Google Shape;10465;p47"/>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66" name="Google Shape;10466;p47"/>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0467" name="Google Shape;10467;p47"/>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0468" name="Google Shape;10468;p47"/>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69" name="Google Shape;10469;p47"/>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0470" name="Google Shape;10470;p47"/>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10471" name="Google Shape;10471;p47"/>
            <p:cNvGrpSpPr/>
            <p:nvPr/>
          </p:nvGrpSpPr>
          <p:grpSpPr>
            <a:xfrm>
              <a:off x="13250" y="14322"/>
              <a:ext cx="12169339" cy="380757"/>
              <a:chOff x="106942451" y="108727875"/>
              <a:chExt cx="5596900" cy="175166"/>
            </a:xfrm>
          </p:grpSpPr>
          <p:sp>
            <p:nvSpPr>
              <p:cNvPr id="10472" name="Google Shape;10472;p47"/>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73" name="Google Shape;10473;p47"/>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74" name="Google Shape;10474;p47"/>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75" name="Google Shape;10475;p47"/>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476" name="Google Shape;10476;p47"/>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77" name="Google Shape;10477;p47"/>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78" name="Google Shape;10478;p47"/>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79" name="Google Shape;10479;p47"/>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480" name="Google Shape;10480;p47"/>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481" name="Google Shape;10481;p47"/>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82" name="Google Shape;10482;p47"/>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83" name="Google Shape;10483;p47"/>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84" name="Google Shape;10484;p47"/>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485" name="Google Shape;10485;p47"/>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86" name="Google Shape;10486;p47"/>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87" name="Google Shape;10487;p47"/>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88" name="Google Shape;10488;p47"/>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489" name="Google Shape;10489;p47"/>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490" name="Google Shape;10490;p47"/>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91" name="Google Shape;10491;p47"/>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92" name="Google Shape;10492;p47"/>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93" name="Google Shape;10493;p47"/>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494" name="Google Shape;10494;p47"/>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95" name="Google Shape;10495;p47"/>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96" name="Google Shape;10496;p47"/>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97" name="Google Shape;10497;p47"/>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498" name="Google Shape;10498;p47"/>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499" name="Google Shape;10499;p47"/>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00" name="Google Shape;10500;p47"/>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01" name="Google Shape;10501;p47"/>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02" name="Google Shape;10502;p47"/>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03" name="Google Shape;10503;p47"/>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04" name="Google Shape;10504;p47"/>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05" name="Google Shape;10505;p47"/>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06" name="Google Shape;10506;p47"/>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07" name="Google Shape;10507;p47"/>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08" name="Google Shape;10508;p47"/>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09" name="Google Shape;10509;p47"/>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10" name="Google Shape;10510;p47"/>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11" name="Google Shape;10511;p47"/>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12" name="Google Shape;10512;p47"/>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13" name="Google Shape;10513;p47"/>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14" name="Google Shape;10514;p47"/>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15" name="Google Shape;10515;p47"/>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16" name="Google Shape;10516;p47"/>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17" name="Google Shape;10517;p47"/>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18" name="Google Shape;10518;p47"/>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19" name="Google Shape;10519;p47"/>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20" name="Google Shape;10520;p47"/>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21" name="Google Shape;10521;p47"/>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22" name="Google Shape;10522;p47"/>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23" name="Google Shape;10523;p47"/>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24" name="Google Shape;10524;p47"/>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25" name="Google Shape;10525;p47"/>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26" name="Google Shape;10526;p47"/>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27" name="Google Shape;10527;p47"/>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28" name="Google Shape;10528;p47"/>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29" name="Google Shape;10529;p47"/>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30" name="Google Shape;10530;p47"/>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31" name="Google Shape;10531;p47"/>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32" name="Google Shape;10532;p47"/>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33" name="Google Shape;10533;p47"/>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34" name="Google Shape;10534;p47"/>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35" name="Google Shape;10535;p47"/>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36" name="Google Shape;10536;p47"/>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37" name="Google Shape;10537;p47"/>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38" name="Google Shape;10538;p47"/>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39" name="Google Shape;10539;p47"/>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40" name="Google Shape;10540;p47"/>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41" name="Google Shape;10541;p47"/>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42" name="Google Shape;10542;p47"/>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43" name="Google Shape;10543;p47"/>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44" name="Google Shape;10544;p47"/>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45" name="Google Shape;10545;p47"/>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46" name="Google Shape;10546;p47"/>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47" name="Google Shape;10547;p47"/>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48" name="Google Shape;10548;p47"/>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49" name="Google Shape;10549;p47"/>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50" name="Google Shape;10550;p47"/>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51" name="Google Shape;10551;p47"/>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52" name="Google Shape;10552;p47"/>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53" name="Google Shape;10553;p47"/>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54" name="Google Shape;10554;p47"/>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55" name="Google Shape;10555;p47"/>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56" name="Google Shape;10556;p47"/>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57" name="Google Shape;10557;p47"/>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58" name="Google Shape;10558;p47"/>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59" name="Google Shape;10559;p47"/>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60" name="Google Shape;10560;p47"/>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61" name="Google Shape;10561;p47"/>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62" name="Google Shape;10562;p47"/>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63" name="Google Shape;10563;p47"/>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64" name="Google Shape;10564;p47"/>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65" name="Google Shape;10565;p47"/>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66" name="Google Shape;10566;p47"/>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67" name="Google Shape;10567;p47"/>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68" name="Google Shape;10568;p47"/>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69" name="Google Shape;10569;p47"/>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70" name="Google Shape;10570;p47"/>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71" name="Google Shape;10571;p47"/>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72" name="Google Shape;10572;p47"/>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73" name="Google Shape;10573;p47"/>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74" name="Google Shape;10574;p47"/>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75" name="Google Shape;10575;p47"/>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76" name="Google Shape;10576;p47"/>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77" name="Google Shape;10577;p47"/>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78" name="Google Shape;10578;p47"/>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79" name="Google Shape;10579;p47"/>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80" name="Google Shape;10580;p47"/>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81" name="Google Shape;10581;p47"/>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82" name="Google Shape;10582;p47"/>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83" name="Google Shape;10583;p47"/>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84" name="Google Shape;10584;p47"/>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85" name="Google Shape;10585;p47"/>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86" name="Google Shape;10586;p47"/>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87" name="Google Shape;10587;p47"/>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88" name="Google Shape;10588;p47"/>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89" name="Google Shape;10589;p47"/>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90" name="Google Shape;10590;p47"/>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91" name="Google Shape;10591;p47"/>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92" name="Google Shape;10592;p47"/>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93" name="Google Shape;10593;p47"/>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94" name="Google Shape;10594;p47"/>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95" name="Google Shape;10595;p47"/>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96" name="Google Shape;10596;p47"/>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97" name="Google Shape;10597;p47"/>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98" name="Google Shape;10598;p47"/>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99" name="Google Shape;10599;p47"/>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00" name="Google Shape;10600;p47"/>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01" name="Google Shape;10601;p47"/>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602" name="Google Shape;10602;p47"/>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03" name="Google Shape;10603;p47"/>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04" name="Google Shape;10604;p47"/>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05" name="Google Shape;10605;p47"/>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606" name="Google Shape;10606;p47"/>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607" name="Google Shape;10607;p47"/>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08" name="Google Shape;10608;p47"/>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09" name="Google Shape;10609;p47"/>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10" name="Google Shape;10610;p47"/>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611" name="Google Shape;10611;p47"/>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12" name="Google Shape;10612;p47"/>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13" name="Google Shape;10613;p47"/>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14" name="Google Shape;10614;p47"/>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615" name="Google Shape;10615;p47"/>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616" name="Google Shape;10616;p47"/>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17" name="Google Shape;10617;p47"/>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0618" name="Google Shape;10618;p47"/>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619" name="Google Shape;10619;p47"/>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620" name="Google Shape;10620;p47"/>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621" name="Google Shape;10621;p47"/>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622" name="Google Shape;10622;p47"/>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623" name="Google Shape;10623;p47"/>
              <p:cNvGrpSpPr/>
              <p:nvPr/>
            </p:nvGrpSpPr>
            <p:grpSpPr>
              <a:xfrm>
                <a:off x="109212871" y="108837635"/>
                <a:ext cx="75121" cy="51655"/>
                <a:chOff x="109544032" y="110081764"/>
                <a:chExt cx="141684" cy="90591"/>
              </a:xfrm>
            </p:grpSpPr>
            <p:sp>
              <p:nvSpPr>
                <p:cNvPr id="10624" name="Google Shape;10624;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25" name="Google Shape;10625;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26" name="Google Shape;10626;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27" name="Google Shape;10627;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28" name="Google Shape;10628;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29" name="Google Shape;10629;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30" name="Google Shape;10630;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31" name="Google Shape;10631;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32" name="Google Shape;10632;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633" name="Google Shape;10633;p47"/>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634" name="Google Shape;10634;p47"/>
              <p:cNvGrpSpPr/>
              <p:nvPr/>
            </p:nvGrpSpPr>
            <p:grpSpPr>
              <a:xfrm>
                <a:off x="109352399" y="108837635"/>
                <a:ext cx="75121" cy="51655"/>
                <a:chOff x="109807194" y="110081764"/>
                <a:chExt cx="141684" cy="90591"/>
              </a:xfrm>
            </p:grpSpPr>
            <p:sp>
              <p:nvSpPr>
                <p:cNvPr id="10635" name="Google Shape;10635;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36" name="Google Shape;10636;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37" name="Google Shape;10637;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38" name="Google Shape;10638;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39" name="Google Shape;10639;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40" name="Google Shape;10640;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41" name="Google Shape;10641;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42" name="Google Shape;10642;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43" name="Google Shape;10643;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644" name="Google Shape;10644;p47"/>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45" name="Google Shape;10645;p47"/>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646" name="Google Shape;10646;p47"/>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647" name="Google Shape;10647;p47"/>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648" name="Google Shape;10648;p47"/>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649" name="Google Shape;10649;p47"/>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650" name="Google Shape;10650;p47"/>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651" name="Google Shape;10651;p47"/>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652" name="Google Shape;10652;p47"/>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653" name="Google Shape;10653;p47"/>
              <p:cNvGrpSpPr/>
              <p:nvPr/>
            </p:nvGrpSpPr>
            <p:grpSpPr>
              <a:xfrm>
                <a:off x="109515527" y="108837635"/>
                <a:ext cx="75121" cy="51655"/>
                <a:chOff x="109544032" y="110081764"/>
                <a:chExt cx="141684" cy="90591"/>
              </a:xfrm>
            </p:grpSpPr>
            <p:sp>
              <p:nvSpPr>
                <p:cNvPr id="10654" name="Google Shape;10654;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55" name="Google Shape;10655;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56" name="Google Shape;10656;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57" name="Google Shape;10657;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58" name="Google Shape;10658;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59" name="Google Shape;10659;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60" name="Google Shape;10660;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61" name="Google Shape;10661;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62" name="Google Shape;10662;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663" name="Google Shape;10663;p47"/>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664" name="Google Shape;10664;p47"/>
              <p:cNvGrpSpPr/>
              <p:nvPr/>
            </p:nvGrpSpPr>
            <p:grpSpPr>
              <a:xfrm>
                <a:off x="109655056" y="108837635"/>
                <a:ext cx="75121" cy="51655"/>
                <a:chOff x="109807194" y="110081764"/>
                <a:chExt cx="141684" cy="90591"/>
              </a:xfrm>
            </p:grpSpPr>
            <p:sp>
              <p:nvSpPr>
                <p:cNvPr id="10665" name="Google Shape;10665;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66" name="Google Shape;10666;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67" name="Google Shape;10667;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68" name="Google Shape;10668;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69" name="Google Shape;10669;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70" name="Google Shape;10670;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71" name="Google Shape;10671;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72" name="Google Shape;10672;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73" name="Google Shape;10673;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674" name="Google Shape;10674;p47"/>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75" name="Google Shape;10675;p47"/>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676" name="Google Shape;10676;p47"/>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677" name="Google Shape;10677;p47"/>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678" name="Google Shape;10678;p47"/>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679" name="Google Shape;10679;p47"/>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680" name="Google Shape;10680;p47"/>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81" name="Google Shape;10681;p47"/>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0682" name="Google Shape;10682;p47"/>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683" name="Google Shape;10683;p47"/>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684" name="Google Shape;10684;p47"/>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685" name="Google Shape;10685;p47"/>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686" name="Google Shape;10686;p47"/>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687" name="Google Shape;10687;p47"/>
              <p:cNvGrpSpPr/>
              <p:nvPr/>
            </p:nvGrpSpPr>
            <p:grpSpPr>
              <a:xfrm>
                <a:off x="109775340" y="108837635"/>
                <a:ext cx="75121" cy="51655"/>
                <a:chOff x="109544032" y="110081764"/>
                <a:chExt cx="141684" cy="90591"/>
              </a:xfrm>
            </p:grpSpPr>
            <p:sp>
              <p:nvSpPr>
                <p:cNvPr id="10688" name="Google Shape;10688;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89" name="Google Shape;10689;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90" name="Google Shape;10690;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91" name="Google Shape;10691;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92" name="Google Shape;10692;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93" name="Google Shape;10693;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94" name="Google Shape;10694;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695" name="Google Shape;10695;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696" name="Google Shape;10696;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697" name="Google Shape;10697;p47"/>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698" name="Google Shape;10698;p47"/>
              <p:cNvGrpSpPr/>
              <p:nvPr/>
            </p:nvGrpSpPr>
            <p:grpSpPr>
              <a:xfrm>
                <a:off x="109914868" y="108837635"/>
                <a:ext cx="75121" cy="51655"/>
                <a:chOff x="109807194" y="110081764"/>
                <a:chExt cx="141684" cy="90591"/>
              </a:xfrm>
            </p:grpSpPr>
            <p:sp>
              <p:nvSpPr>
                <p:cNvPr id="10699" name="Google Shape;10699;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00" name="Google Shape;10700;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01" name="Google Shape;10701;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02" name="Google Shape;10702;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03" name="Google Shape;10703;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04" name="Google Shape;10704;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05" name="Google Shape;10705;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06" name="Google Shape;10706;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07" name="Google Shape;10707;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708" name="Google Shape;10708;p47"/>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09" name="Google Shape;10709;p47"/>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710" name="Google Shape;10710;p47"/>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711" name="Google Shape;10711;p47"/>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712" name="Google Shape;10712;p47"/>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713" name="Google Shape;10713;p47"/>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714" name="Google Shape;10714;p47"/>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715" name="Google Shape;10715;p47"/>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716" name="Google Shape;10716;p47"/>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717" name="Google Shape;10717;p47"/>
              <p:cNvGrpSpPr/>
              <p:nvPr/>
            </p:nvGrpSpPr>
            <p:grpSpPr>
              <a:xfrm>
                <a:off x="110077996" y="108837635"/>
                <a:ext cx="75121" cy="51655"/>
                <a:chOff x="109544032" y="110081764"/>
                <a:chExt cx="141684" cy="90591"/>
              </a:xfrm>
            </p:grpSpPr>
            <p:sp>
              <p:nvSpPr>
                <p:cNvPr id="10718" name="Google Shape;10718;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19" name="Google Shape;10719;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20" name="Google Shape;10720;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21" name="Google Shape;10721;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22" name="Google Shape;10722;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23" name="Google Shape;10723;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24" name="Google Shape;10724;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25" name="Google Shape;10725;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26" name="Google Shape;10726;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727" name="Google Shape;10727;p47"/>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728" name="Google Shape;10728;p47"/>
              <p:cNvGrpSpPr/>
              <p:nvPr/>
            </p:nvGrpSpPr>
            <p:grpSpPr>
              <a:xfrm>
                <a:off x="110217525" y="108837635"/>
                <a:ext cx="75121" cy="51655"/>
                <a:chOff x="109807194" y="110081764"/>
                <a:chExt cx="141684" cy="90591"/>
              </a:xfrm>
            </p:grpSpPr>
            <p:sp>
              <p:nvSpPr>
                <p:cNvPr id="10729" name="Google Shape;10729;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30" name="Google Shape;10730;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31" name="Google Shape;10731;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32" name="Google Shape;10732;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33" name="Google Shape;10733;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34" name="Google Shape;10734;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35" name="Google Shape;10735;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36" name="Google Shape;10736;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37" name="Google Shape;10737;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738" name="Google Shape;10738;p47"/>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39" name="Google Shape;10739;p47"/>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740" name="Google Shape;10740;p47"/>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741" name="Google Shape;10741;p47"/>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742" name="Google Shape;10742;p47"/>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743" name="Google Shape;10743;p47"/>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744" name="Google Shape;10744;p47"/>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45" name="Google Shape;10745;p47"/>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0746" name="Google Shape;10746;p47"/>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747" name="Google Shape;10747;p47"/>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748" name="Google Shape;10748;p47"/>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749" name="Google Shape;10749;p47"/>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750" name="Google Shape;10750;p47"/>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751" name="Google Shape;10751;p47"/>
              <p:cNvGrpSpPr/>
              <p:nvPr/>
            </p:nvGrpSpPr>
            <p:grpSpPr>
              <a:xfrm>
                <a:off x="108071381" y="108837635"/>
                <a:ext cx="75121" cy="51655"/>
                <a:chOff x="109544032" y="110081764"/>
                <a:chExt cx="141684" cy="90591"/>
              </a:xfrm>
            </p:grpSpPr>
            <p:sp>
              <p:nvSpPr>
                <p:cNvPr id="10752" name="Google Shape;10752;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53" name="Google Shape;10753;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54" name="Google Shape;10754;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55" name="Google Shape;10755;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56" name="Google Shape;10756;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57" name="Google Shape;10757;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58" name="Google Shape;10758;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59" name="Google Shape;10759;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60" name="Google Shape;10760;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761" name="Google Shape;10761;p47"/>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762" name="Google Shape;10762;p47"/>
              <p:cNvGrpSpPr/>
              <p:nvPr/>
            </p:nvGrpSpPr>
            <p:grpSpPr>
              <a:xfrm>
                <a:off x="108210909" y="108837635"/>
                <a:ext cx="75121" cy="51655"/>
                <a:chOff x="109807194" y="110081764"/>
                <a:chExt cx="141684" cy="90591"/>
              </a:xfrm>
            </p:grpSpPr>
            <p:sp>
              <p:nvSpPr>
                <p:cNvPr id="10763" name="Google Shape;10763;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64" name="Google Shape;10764;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65" name="Google Shape;10765;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66" name="Google Shape;10766;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67" name="Google Shape;10767;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68" name="Google Shape;10768;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69" name="Google Shape;10769;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70" name="Google Shape;10770;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71" name="Google Shape;10771;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772" name="Google Shape;10772;p47"/>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73" name="Google Shape;10773;p47"/>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774" name="Google Shape;10774;p47"/>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775" name="Google Shape;10775;p47"/>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776" name="Google Shape;10776;p47"/>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777" name="Google Shape;10777;p47"/>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778" name="Google Shape;10778;p47"/>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779" name="Google Shape;10779;p47"/>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780" name="Google Shape;10780;p47"/>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781" name="Google Shape;10781;p47"/>
              <p:cNvGrpSpPr/>
              <p:nvPr/>
            </p:nvGrpSpPr>
            <p:grpSpPr>
              <a:xfrm>
                <a:off x="108374037" y="108837635"/>
                <a:ext cx="75121" cy="51655"/>
                <a:chOff x="109544032" y="110081764"/>
                <a:chExt cx="141684" cy="90591"/>
              </a:xfrm>
            </p:grpSpPr>
            <p:sp>
              <p:nvSpPr>
                <p:cNvPr id="10782" name="Google Shape;10782;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83" name="Google Shape;10783;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84" name="Google Shape;10784;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85" name="Google Shape;10785;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86" name="Google Shape;10786;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87" name="Google Shape;10787;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88" name="Google Shape;10788;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89" name="Google Shape;10789;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90" name="Google Shape;10790;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791" name="Google Shape;10791;p47"/>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792" name="Google Shape;10792;p47"/>
              <p:cNvGrpSpPr/>
              <p:nvPr/>
            </p:nvGrpSpPr>
            <p:grpSpPr>
              <a:xfrm>
                <a:off x="108513566" y="108837635"/>
                <a:ext cx="75121" cy="51655"/>
                <a:chOff x="109807194" y="110081764"/>
                <a:chExt cx="141684" cy="90591"/>
              </a:xfrm>
            </p:grpSpPr>
            <p:sp>
              <p:nvSpPr>
                <p:cNvPr id="10793" name="Google Shape;10793;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94" name="Google Shape;10794;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95" name="Google Shape;10795;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96" name="Google Shape;10796;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797" name="Google Shape;10797;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98" name="Google Shape;10798;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799" name="Google Shape;10799;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00" name="Google Shape;10800;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01" name="Google Shape;10801;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802" name="Google Shape;10802;p47"/>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03" name="Google Shape;10803;p47"/>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804" name="Google Shape;10804;p47"/>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805" name="Google Shape;10805;p47"/>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806" name="Google Shape;10806;p47"/>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807" name="Google Shape;10807;p47"/>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808" name="Google Shape;10808;p47"/>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09" name="Google Shape;10809;p47"/>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0810" name="Google Shape;10810;p47"/>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811" name="Google Shape;10811;p47"/>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812" name="Google Shape;10812;p47"/>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813" name="Google Shape;10813;p47"/>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814" name="Google Shape;10814;p47"/>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815" name="Google Shape;10815;p47"/>
              <p:cNvGrpSpPr/>
              <p:nvPr/>
            </p:nvGrpSpPr>
            <p:grpSpPr>
              <a:xfrm>
                <a:off x="108633850" y="108837635"/>
                <a:ext cx="75121" cy="51655"/>
                <a:chOff x="109544032" y="110081764"/>
                <a:chExt cx="141684" cy="90591"/>
              </a:xfrm>
            </p:grpSpPr>
            <p:sp>
              <p:nvSpPr>
                <p:cNvPr id="10816" name="Google Shape;10816;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17" name="Google Shape;10817;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18" name="Google Shape;10818;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19" name="Google Shape;10819;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20" name="Google Shape;10820;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21" name="Google Shape;10821;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22" name="Google Shape;10822;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23" name="Google Shape;10823;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24" name="Google Shape;10824;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825" name="Google Shape;10825;p47"/>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826" name="Google Shape;10826;p47"/>
              <p:cNvGrpSpPr/>
              <p:nvPr/>
            </p:nvGrpSpPr>
            <p:grpSpPr>
              <a:xfrm>
                <a:off x="108773378" y="108837635"/>
                <a:ext cx="75121" cy="51655"/>
                <a:chOff x="109807194" y="110081764"/>
                <a:chExt cx="141684" cy="90591"/>
              </a:xfrm>
            </p:grpSpPr>
            <p:sp>
              <p:nvSpPr>
                <p:cNvPr id="10827" name="Google Shape;10827;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28" name="Google Shape;10828;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29" name="Google Shape;10829;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30" name="Google Shape;10830;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31" name="Google Shape;10831;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32" name="Google Shape;10832;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33" name="Google Shape;10833;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34" name="Google Shape;10834;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35" name="Google Shape;10835;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836" name="Google Shape;10836;p47"/>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37" name="Google Shape;10837;p47"/>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838" name="Google Shape;10838;p47"/>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839" name="Google Shape;10839;p47"/>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840" name="Google Shape;10840;p47"/>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841" name="Google Shape;10841;p47"/>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842" name="Google Shape;10842;p47"/>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843" name="Google Shape;10843;p47"/>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844" name="Google Shape;10844;p47"/>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845" name="Google Shape;10845;p47"/>
              <p:cNvGrpSpPr/>
              <p:nvPr/>
            </p:nvGrpSpPr>
            <p:grpSpPr>
              <a:xfrm>
                <a:off x="108936506" y="108837635"/>
                <a:ext cx="75121" cy="51655"/>
                <a:chOff x="109544032" y="110081764"/>
                <a:chExt cx="141684" cy="90591"/>
              </a:xfrm>
            </p:grpSpPr>
            <p:sp>
              <p:nvSpPr>
                <p:cNvPr id="10846" name="Google Shape;10846;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47" name="Google Shape;10847;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48" name="Google Shape;10848;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49" name="Google Shape;10849;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50" name="Google Shape;10850;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51" name="Google Shape;10851;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52" name="Google Shape;10852;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53" name="Google Shape;10853;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54" name="Google Shape;10854;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855" name="Google Shape;10855;p47"/>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856" name="Google Shape;10856;p47"/>
              <p:cNvGrpSpPr/>
              <p:nvPr/>
            </p:nvGrpSpPr>
            <p:grpSpPr>
              <a:xfrm>
                <a:off x="109076035" y="108837635"/>
                <a:ext cx="75121" cy="51655"/>
                <a:chOff x="109807194" y="110081764"/>
                <a:chExt cx="141684" cy="90591"/>
              </a:xfrm>
            </p:grpSpPr>
            <p:sp>
              <p:nvSpPr>
                <p:cNvPr id="10857" name="Google Shape;10857;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58" name="Google Shape;10858;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59" name="Google Shape;10859;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60" name="Google Shape;10860;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61" name="Google Shape;10861;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62" name="Google Shape;10862;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63" name="Google Shape;10863;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64" name="Google Shape;10864;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65" name="Google Shape;10865;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866" name="Google Shape;10866;p47"/>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67" name="Google Shape;10867;p47"/>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868" name="Google Shape;10868;p47"/>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869" name="Google Shape;10869;p47"/>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870" name="Google Shape;10870;p47"/>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871" name="Google Shape;10871;p47"/>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872" name="Google Shape;10872;p47"/>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73" name="Google Shape;10873;p47"/>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0874" name="Google Shape;10874;p47"/>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875" name="Google Shape;10875;p47"/>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876" name="Google Shape;10876;p47"/>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877" name="Google Shape;10877;p47"/>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878" name="Google Shape;10878;p47"/>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879" name="Google Shape;10879;p47"/>
              <p:cNvGrpSpPr/>
              <p:nvPr/>
            </p:nvGrpSpPr>
            <p:grpSpPr>
              <a:xfrm>
                <a:off x="106942451" y="108837635"/>
                <a:ext cx="75121" cy="51655"/>
                <a:chOff x="109544032" y="110081764"/>
                <a:chExt cx="141684" cy="90591"/>
              </a:xfrm>
            </p:grpSpPr>
            <p:sp>
              <p:nvSpPr>
                <p:cNvPr id="10880" name="Google Shape;10880;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81" name="Google Shape;10881;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82" name="Google Shape;10882;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83" name="Google Shape;10883;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84" name="Google Shape;10884;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85" name="Google Shape;10885;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86" name="Google Shape;10886;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87" name="Google Shape;10887;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88" name="Google Shape;10888;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889" name="Google Shape;10889;p47"/>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890" name="Google Shape;10890;p47"/>
              <p:cNvGrpSpPr/>
              <p:nvPr/>
            </p:nvGrpSpPr>
            <p:grpSpPr>
              <a:xfrm>
                <a:off x="107081979" y="108837635"/>
                <a:ext cx="75121" cy="51655"/>
                <a:chOff x="109807194" y="110081764"/>
                <a:chExt cx="141684" cy="90591"/>
              </a:xfrm>
            </p:grpSpPr>
            <p:sp>
              <p:nvSpPr>
                <p:cNvPr id="10891" name="Google Shape;10891;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92" name="Google Shape;10892;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93" name="Google Shape;10893;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94" name="Google Shape;10894;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95" name="Google Shape;10895;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96" name="Google Shape;10896;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97" name="Google Shape;10897;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98" name="Google Shape;10898;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99" name="Google Shape;10899;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900" name="Google Shape;10900;p47"/>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01" name="Google Shape;10901;p47"/>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902" name="Google Shape;10902;p47"/>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903" name="Google Shape;10903;p47"/>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904" name="Google Shape;10904;p47"/>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905" name="Google Shape;10905;p47"/>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906" name="Google Shape;10906;p47"/>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907" name="Google Shape;10907;p47"/>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908" name="Google Shape;10908;p47"/>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909" name="Google Shape;10909;p47"/>
              <p:cNvGrpSpPr/>
              <p:nvPr/>
            </p:nvGrpSpPr>
            <p:grpSpPr>
              <a:xfrm>
                <a:off x="107245107" y="108837635"/>
                <a:ext cx="75121" cy="51655"/>
                <a:chOff x="109544032" y="110081764"/>
                <a:chExt cx="141684" cy="90591"/>
              </a:xfrm>
            </p:grpSpPr>
            <p:sp>
              <p:nvSpPr>
                <p:cNvPr id="10910" name="Google Shape;10910;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11" name="Google Shape;10911;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12" name="Google Shape;10912;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13" name="Google Shape;10913;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14" name="Google Shape;10914;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15" name="Google Shape;10915;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16" name="Google Shape;10916;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17" name="Google Shape;10917;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18" name="Google Shape;10918;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919" name="Google Shape;10919;p47"/>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920" name="Google Shape;10920;p47"/>
              <p:cNvGrpSpPr/>
              <p:nvPr/>
            </p:nvGrpSpPr>
            <p:grpSpPr>
              <a:xfrm>
                <a:off x="107384636" y="108837635"/>
                <a:ext cx="75121" cy="51655"/>
                <a:chOff x="109807194" y="110081764"/>
                <a:chExt cx="141684" cy="90591"/>
              </a:xfrm>
            </p:grpSpPr>
            <p:sp>
              <p:nvSpPr>
                <p:cNvPr id="10921" name="Google Shape;10921;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22" name="Google Shape;10922;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23" name="Google Shape;10923;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24" name="Google Shape;10924;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25" name="Google Shape;10925;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26" name="Google Shape;10926;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27" name="Google Shape;10927;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28" name="Google Shape;10928;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29" name="Google Shape;10929;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930" name="Google Shape;10930;p47"/>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31" name="Google Shape;10931;p47"/>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932" name="Google Shape;10932;p47"/>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933" name="Google Shape;10933;p47"/>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934" name="Google Shape;10934;p47"/>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935" name="Google Shape;10935;p47"/>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936" name="Google Shape;10936;p47"/>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37" name="Google Shape;10937;p47"/>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0938" name="Google Shape;10938;p47"/>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939" name="Google Shape;10939;p47"/>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940" name="Google Shape;10940;p47"/>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941" name="Google Shape;10941;p47"/>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942" name="Google Shape;10942;p47"/>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943" name="Google Shape;10943;p47"/>
              <p:cNvGrpSpPr/>
              <p:nvPr/>
            </p:nvGrpSpPr>
            <p:grpSpPr>
              <a:xfrm>
                <a:off x="107504920" y="108837635"/>
                <a:ext cx="75121" cy="51655"/>
                <a:chOff x="109544032" y="110081764"/>
                <a:chExt cx="141684" cy="90591"/>
              </a:xfrm>
            </p:grpSpPr>
            <p:sp>
              <p:nvSpPr>
                <p:cNvPr id="10944" name="Google Shape;10944;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45" name="Google Shape;10945;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46" name="Google Shape;10946;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47" name="Google Shape;10947;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48" name="Google Shape;10948;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49" name="Google Shape;10949;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50" name="Google Shape;10950;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51" name="Google Shape;10951;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52" name="Google Shape;10952;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953" name="Google Shape;10953;p47"/>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954" name="Google Shape;10954;p47"/>
              <p:cNvGrpSpPr/>
              <p:nvPr/>
            </p:nvGrpSpPr>
            <p:grpSpPr>
              <a:xfrm>
                <a:off x="107644448" y="108837635"/>
                <a:ext cx="75121" cy="51655"/>
                <a:chOff x="109807194" y="110081764"/>
                <a:chExt cx="141684" cy="90591"/>
              </a:xfrm>
            </p:grpSpPr>
            <p:sp>
              <p:nvSpPr>
                <p:cNvPr id="10955" name="Google Shape;10955;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56" name="Google Shape;10956;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57" name="Google Shape;10957;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58" name="Google Shape;10958;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59" name="Google Shape;10959;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60" name="Google Shape;10960;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61" name="Google Shape;10961;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62" name="Google Shape;10962;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63" name="Google Shape;10963;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964" name="Google Shape;10964;p47"/>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65" name="Google Shape;10965;p47"/>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966" name="Google Shape;10966;p47"/>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967" name="Google Shape;10967;p47"/>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968" name="Google Shape;10968;p47"/>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969" name="Google Shape;10969;p47"/>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970" name="Google Shape;10970;p47"/>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971" name="Google Shape;10971;p47"/>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972" name="Google Shape;10972;p47"/>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973" name="Google Shape;10973;p47"/>
              <p:cNvGrpSpPr/>
              <p:nvPr/>
            </p:nvGrpSpPr>
            <p:grpSpPr>
              <a:xfrm>
                <a:off x="107807576" y="108837635"/>
                <a:ext cx="75121" cy="51655"/>
                <a:chOff x="109544032" y="110081764"/>
                <a:chExt cx="141684" cy="90591"/>
              </a:xfrm>
            </p:grpSpPr>
            <p:sp>
              <p:nvSpPr>
                <p:cNvPr id="10974" name="Google Shape;10974;p4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75" name="Google Shape;10975;p4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76" name="Google Shape;10976;p4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77" name="Google Shape;10977;p4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78" name="Google Shape;10978;p4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79" name="Google Shape;10979;p4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80" name="Google Shape;10980;p4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81" name="Google Shape;10981;p4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82" name="Google Shape;10982;p4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983" name="Google Shape;10983;p47"/>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984" name="Google Shape;10984;p47"/>
              <p:cNvGrpSpPr/>
              <p:nvPr/>
            </p:nvGrpSpPr>
            <p:grpSpPr>
              <a:xfrm>
                <a:off x="107947105" y="108837635"/>
                <a:ext cx="75121" cy="51655"/>
                <a:chOff x="109807194" y="110081764"/>
                <a:chExt cx="141684" cy="90591"/>
              </a:xfrm>
            </p:grpSpPr>
            <p:sp>
              <p:nvSpPr>
                <p:cNvPr id="10985" name="Google Shape;10985;p4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86" name="Google Shape;10986;p4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87" name="Google Shape;10987;p4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88" name="Google Shape;10988;p4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89" name="Google Shape;10989;p4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90" name="Google Shape;10990;p4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91" name="Google Shape;10991;p4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92" name="Google Shape;10992;p4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93" name="Google Shape;10993;p4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994" name="Google Shape;10994;p47"/>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95" name="Google Shape;10995;p47"/>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0996" name="Google Shape;10996;p47"/>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0997" name="Google Shape;10997;p47"/>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998" name="Google Shape;10998;p47"/>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999" name="Google Shape;10999;p47"/>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11000" name="Google Shape;11000;p47"/>
          <p:cNvSpPr/>
          <p:nvPr/>
        </p:nvSpPr>
        <p:spPr>
          <a:xfrm>
            <a:off x="0" y="4793602"/>
            <a:ext cx="9144000" cy="349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1001" name="Google Shape;11001;p47"/>
          <p:cNvSpPr txBox="1"/>
          <p:nvPr/>
        </p:nvSpPr>
        <p:spPr>
          <a:xfrm>
            <a:off x="17860" y="4720738"/>
            <a:ext cx="91083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a:solidFill>
                  <a:schemeClr val="dk1"/>
                </a:solidFill>
                <a:latin typeface="Lustria"/>
                <a:ea typeface="Lustria"/>
                <a:cs typeface="Lustria"/>
                <a:sym typeface="Lustria"/>
              </a:rPr>
              <a:t>Typical Freshman Schedule</a:t>
            </a:r>
            <a:endParaRPr sz="2400">
              <a:solidFill>
                <a:schemeClr val="dk1"/>
              </a:solidFill>
              <a:latin typeface="Lustria"/>
              <a:ea typeface="Lustria"/>
              <a:cs typeface="Lustria"/>
              <a:sym typeface="Lustria"/>
            </a:endParaRPr>
          </a:p>
        </p:txBody>
      </p:sp>
      <p:sp>
        <p:nvSpPr>
          <p:cNvPr id="11002" name="Google Shape;11002;p47"/>
          <p:cNvSpPr/>
          <p:nvPr/>
        </p:nvSpPr>
        <p:spPr>
          <a:xfrm>
            <a:off x="282775" y="427150"/>
            <a:ext cx="8705100" cy="3150300"/>
          </a:xfrm>
          <a:prstGeom prst="rect">
            <a:avLst/>
          </a:prstGeom>
          <a:noFill/>
          <a:ln>
            <a:noFill/>
          </a:ln>
        </p:spPr>
        <p:txBody>
          <a:bodyPr spcFirstLastPara="1" wrap="square" lIns="68575" tIns="34275" rIns="68575" bIns="34275" anchor="t" anchorCtr="0">
            <a:noAutofit/>
          </a:bodyPr>
          <a:lstStyle/>
          <a:p>
            <a:pPr marL="457200" marR="0" lvl="0" indent="-361950" algn="l" rtl="0">
              <a:spcBef>
                <a:spcPts val="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English: </a:t>
            </a:r>
            <a:r>
              <a:rPr lang="en" sz="2100">
                <a:solidFill>
                  <a:srgbClr val="FFFFFF"/>
                </a:solidFill>
                <a:latin typeface="Lustria"/>
                <a:ea typeface="Lustria"/>
                <a:cs typeface="Lustria"/>
                <a:sym typeface="Lustria"/>
              </a:rPr>
              <a:t>English 1/English 1 Hon</a:t>
            </a:r>
            <a:endParaRPr sz="2100">
              <a:solidFill>
                <a:srgbClr val="FFFFFF"/>
              </a:solidFill>
              <a:latin typeface="Lustria"/>
              <a:ea typeface="Lustria"/>
              <a:cs typeface="Lustria"/>
              <a:sym typeface="Lustria"/>
            </a:endParaRPr>
          </a:p>
          <a:p>
            <a:pPr marL="0" marR="0" lvl="0" indent="0" algn="l" rtl="0">
              <a:spcBef>
                <a:spcPts val="0"/>
              </a:spcBef>
              <a:spcAft>
                <a:spcPts val="0"/>
              </a:spcAft>
              <a:buNone/>
            </a:pPr>
            <a:endParaRPr sz="2100" b="1">
              <a:solidFill>
                <a:srgbClr val="FFFFFF"/>
              </a:solidFill>
              <a:latin typeface="Lustria"/>
              <a:ea typeface="Lustria"/>
              <a:cs typeface="Lustria"/>
              <a:sym typeface="Lustria"/>
            </a:endParaRPr>
          </a:p>
          <a:p>
            <a:pPr marL="457200" marR="0" lvl="0" indent="-361950" algn="l" rtl="0">
              <a:spcBef>
                <a:spcPts val="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Math: </a:t>
            </a:r>
            <a:r>
              <a:rPr lang="en" sz="2100">
                <a:solidFill>
                  <a:srgbClr val="FFFFFF"/>
                </a:solidFill>
                <a:latin typeface="Lustria"/>
                <a:ea typeface="Lustria"/>
                <a:cs typeface="Lustria"/>
                <a:sym typeface="Lustria"/>
              </a:rPr>
              <a:t>ALG 1a/ALG 1/GEO/ALG 2</a:t>
            </a:r>
            <a:endParaRPr sz="2100">
              <a:solidFill>
                <a:srgbClr val="FFFFFF"/>
              </a:solidFill>
              <a:latin typeface="Lustria"/>
              <a:ea typeface="Lustria"/>
              <a:cs typeface="Lustria"/>
              <a:sym typeface="Lustria"/>
            </a:endParaRPr>
          </a:p>
          <a:p>
            <a:pPr marL="0" marR="0" lvl="0" indent="0" algn="l" rtl="0">
              <a:spcBef>
                <a:spcPts val="0"/>
              </a:spcBef>
              <a:spcAft>
                <a:spcPts val="0"/>
              </a:spcAft>
              <a:buNone/>
            </a:pPr>
            <a:endParaRPr sz="2100" b="1">
              <a:solidFill>
                <a:srgbClr val="FFFFFF"/>
              </a:solidFill>
              <a:latin typeface="Lustria"/>
              <a:ea typeface="Lustria"/>
              <a:cs typeface="Lustria"/>
              <a:sym typeface="Lustria"/>
            </a:endParaRPr>
          </a:p>
          <a:p>
            <a:pPr marL="457200" lvl="0" indent="-361950" algn="l" rtl="0">
              <a:spcBef>
                <a:spcPts val="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Science: </a:t>
            </a:r>
            <a:r>
              <a:rPr lang="en" sz="2100">
                <a:solidFill>
                  <a:srgbClr val="FFFFFF"/>
                </a:solidFill>
                <a:latin typeface="Lustria"/>
                <a:ea typeface="Lustria"/>
                <a:cs typeface="Lustria"/>
                <a:sym typeface="Lustria"/>
              </a:rPr>
              <a:t>Env Sci/Biology/Biology Hon</a:t>
            </a:r>
            <a:endParaRPr sz="1100">
              <a:solidFill>
                <a:srgbClr val="FFFFFF"/>
              </a:solidFill>
            </a:endParaRPr>
          </a:p>
          <a:p>
            <a:pPr marL="0" marR="0" lvl="0" indent="0" algn="l" rtl="0">
              <a:spcBef>
                <a:spcPts val="0"/>
              </a:spcBef>
              <a:spcAft>
                <a:spcPts val="0"/>
              </a:spcAft>
              <a:buNone/>
            </a:pPr>
            <a:endParaRPr sz="2100" b="1">
              <a:solidFill>
                <a:srgbClr val="FFFFFF"/>
              </a:solidFill>
              <a:latin typeface="Lustria"/>
              <a:ea typeface="Lustria"/>
              <a:cs typeface="Lustria"/>
              <a:sym typeface="Lustria"/>
            </a:endParaRPr>
          </a:p>
          <a:p>
            <a:pPr marL="457200" marR="0" lvl="0" indent="-361950" algn="l" rtl="0">
              <a:spcBef>
                <a:spcPts val="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History: </a:t>
            </a:r>
            <a:r>
              <a:rPr lang="en" sz="2100">
                <a:solidFill>
                  <a:srgbClr val="FFFFFF"/>
                </a:solidFill>
                <a:latin typeface="Lustria"/>
                <a:ea typeface="Lustria"/>
                <a:cs typeface="Lustria"/>
                <a:sym typeface="Lustria"/>
              </a:rPr>
              <a:t>Psychology/AP Human Geo</a:t>
            </a:r>
            <a:br>
              <a:rPr lang="en" sz="2100">
                <a:solidFill>
                  <a:srgbClr val="FFFFFF"/>
                </a:solidFill>
                <a:latin typeface="Lustria"/>
                <a:ea typeface="Lustria"/>
                <a:cs typeface="Lustria"/>
                <a:sym typeface="Lustria"/>
              </a:rPr>
            </a:br>
            <a:endParaRPr sz="2100">
              <a:solidFill>
                <a:srgbClr val="FFFFFF"/>
              </a:solidFill>
              <a:latin typeface="Lustria"/>
              <a:ea typeface="Lustria"/>
              <a:cs typeface="Lustria"/>
              <a:sym typeface="Lustria"/>
            </a:endParaRPr>
          </a:p>
          <a:p>
            <a:pPr marL="457200" lvl="0" indent="-361950" algn="l" rtl="0">
              <a:spcBef>
                <a:spcPts val="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PE Requirement: </a:t>
            </a:r>
            <a:r>
              <a:rPr lang="en" sz="2100">
                <a:solidFill>
                  <a:srgbClr val="FFFFFF"/>
                </a:solidFill>
                <a:latin typeface="Lustria"/>
                <a:ea typeface="Lustria"/>
                <a:cs typeface="Lustria"/>
                <a:sym typeface="Lustria"/>
              </a:rPr>
              <a:t>HOPE/JROTC</a:t>
            </a:r>
            <a:endParaRPr sz="2100">
              <a:solidFill>
                <a:srgbClr val="FFFFFF"/>
              </a:solidFill>
              <a:latin typeface="Lustria"/>
              <a:ea typeface="Lustria"/>
              <a:cs typeface="Lustria"/>
              <a:sym typeface="Lustria"/>
            </a:endParaRPr>
          </a:p>
          <a:p>
            <a:pPr marL="0" marR="0" lvl="0" indent="0" algn="l" rtl="0">
              <a:spcBef>
                <a:spcPts val="0"/>
              </a:spcBef>
              <a:spcAft>
                <a:spcPts val="0"/>
              </a:spcAft>
              <a:buNone/>
            </a:pPr>
            <a:endParaRPr sz="2100" b="1">
              <a:solidFill>
                <a:srgbClr val="FFFFFF"/>
              </a:solidFill>
              <a:latin typeface="Lustria"/>
              <a:ea typeface="Lustria"/>
              <a:cs typeface="Lustria"/>
              <a:sym typeface="Lustria"/>
            </a:endParaRPr>
          </a:p>
          <a:p>
            <a:pPr marL="457200" marR="0" lvl="0" indent="-361950" algn="l" rtl="0">
              <a:spcBef>
                <a:spcPts val="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Elective:</a:t>
            </a:r>
            <a:endParaRPr sz="2100">
              <a:solidFill>
                <a:srgbClr val="FFFFFF"/>
              </a:solidFill>
              <a:latin typeface="Lustria"/>
              <a:ea typeface="Lustria"/>
              <a:cs typeface="Lustria"/>
              <a:sym typeface="Lustria"/>
            </a:endParaRPr>
          </a:p>
          <a:p>
            <a:pPr marL="0" marR="0" lvl="0" indent="0" algn="l" rtl="0">
              <a:spcBef>
                <a:spcPts val="0"/>
              </a:spcBef>
              <a:spcAft>
                <a:spcPts val="0"/>
              </a:spcAft>
              <a:buNone/>
            </a:pPr>
            <a:endParaRPr sz="2100" b="1">
              <a:solidFill>
                <a:srgbClr val="FFFFFF"/>
              </a:solidFill>
              <a:latin typeface="Lustria"/>
              <a:ea typeface="Lustria"/>
              <a:cs typeface="Lustria"/>
              <a:sym typeface="Lustria"/>
            </a:endParaRPr>
          </a:p>
          <a:p>
            <a:pPr marL="457200" marR="0" lvl="0" indent="-361950" algn="l" rtl="0">
              <a:spcBef>
                <a:spcPts val="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Elective:</a:t>
            </a:r>
            <a:endParaRPr sz="2100">
              <a:solidFill>
                <a:srgbClr val="FFFFFF"/>
              </a:solidFill>
              <a:latin typeface="Lustria"/>
              <a:ea typeface="Lustria"/>
              <a:cs typeface="Lustria"/>
              <a:sym typeface="Lustria"/>
            </a:endParaRPr>
          </a:p>
          <a:p>
            <a:pPr marL="0" marR="0" lvl="0" indent="0" algn="l" rtl="0">
              <a:spcBef>
                <a:spcPts val="0"/>
              </a:spcBef>
              <a:spcAft>
                <a:spcPts val="0"/>
              </a:spcAft>
              <a:buNone/>
            </a:pPr>
            <a:endParaRPr sz="2100" b="1">
              <a:solidFill>
                <a:srgbClr val="FFFFFF"/>
              </a:solidFill>
              <a:latin typeface="Lustria"/>
              <a:ea typeface="Lustria"/>
              <a:cs typeface="Lustria"/>
              <a:sym typeface="Lustria"/>
            </a:endParaRPr>
          </a:p>
          <a:p>
            <a:pPr marL="0" marR="0" lvl="0" indent="0" algn="l" rtl="0">
              <a:spcBef>
                <a:spcPts val="0"/>
              </a:spcBef>
              <a:spcAft>
                <a:spcPts val="0"/>
              </a:spcAft>
              <a:buNone/>
            </a:pPr>
            <a:endParaRPr sz="11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06"/>
        <p:cNvGrpSpPr/>
        <p:nvPr/>
      </p:nvGrpSpPr>
      <p:grpSpPr>
        <a:xfrm>
          <a:off x="0" y="0"/>
          <a:ext cx="0" cy="0"/>
          <a:chOff x="0" y="0"/>
          <a:chExt cx="0" cy="0"/>
        </a:xfrm>
      </p:grpSpPr>
      <p:sp>
        <p:nvSpPr>
          <p:cNvPr id="11007" name="Google Shape;11007;p48"/>
          <p:cNvSpPr/>
          <p:nvPr/>
        </p:nvSpPr>
        <p:spPr>
          <a:xfrm>
            <a:off x="5874005" y="943792"/>
            <a:ext cx="3258000" cy="3255900"/>
          </a:xfrm>
          <a:prstGeom prst="ellipse">
            <a:avLst/>
          </a:prstGeom>
          <a:blipFill rotWithShape="1">
            <a:blip r:embed="rId3">
              <a:alphaModFix amt="16000"/>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grpSp>
        <p:nvGrpSpPr>
          <p:cNvPr id="11008" name="Google Shape;11008;p48"/>
          <p:cNvGrpSpPr/>
          <p:nvPr/>
        </p:nvGrpSpPr>
        <p:grpSpPr>
          <a:xfrm>
            <a:off x="0" y="0"/>
            <a:ext cx="9144000" cy="349875"/>
            <a:chOff x="0" y="0"/>
            <a:chExt cx="12192000" cy="466500"/>
          </a:xfrm>
        </p:grpSpPr>
        <p:sp>
          <p:nvSpPr>
            <p:cNvPr id="11009" name="Google Shape;11009;p48"/>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1010" name="Google Shape;11010;p48"/>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11" name="Google Shape;11011;p48"/>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1012" name="Google Shape;11012;p48"/>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13" name="Google Shape;11013;p48"/>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14" name="Google Shape;11014;p48"/>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15" name="Google Shape;11015;p48"/>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16" name="Google Shape;11016;p48"/>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17" name="Google Shape;11017;p48"/>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18" name="Google Shape;11018;p48"/>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19" name="Google Shape;11019;p48"/>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020" name="Google Shape;11020;p48"/>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021" name="Google Shape;11021;p48"/>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22" name="Google Shape;11022;p48"/>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23" name="Google Shape;11023;p48"/>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24" name="Google Shape;11024;p48"/>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25" name="Google Shape;11025;p48"/>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26" name="Google Shape;11026;p48"/>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27" name="Google Shape;11027;p48"/>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28" name="Google Shape;11028;p48"/>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29" name="Google Shape;11029;p48"/>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030" name="Google Shape;11030;p48"/>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031" name="Google Shape;11031;p48"/>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32" name="Google Shape;11032;p48"/>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33" name="Google Shape;11033;p48"/>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34" name="Google Shape;11034;p48"/>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35" name="Google Shape;11035;p48"/>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1036" name="Google Shape;11036;p48"/>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37" name="Google Shape;11037;p48"/>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38" name="Google Shape;11038;p48"/>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39" name="Google Shape;11039;p48"/>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40" name="Google Shape;11040;p48"/>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41" name="Google Shape;11041;p48"/>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42" name="Google Shape;11042;p48"/>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43" name="Google Shape;11043;p48"/>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044" name="Google Shape;11044;p48"/>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045" name="Google Shape;11045;p48"/>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46" name="Google Shape;11046;p48"/>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47" name="Google Shape;11047;p48"/>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48" name="Google Shape;11048;p48"/>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49" name="Google Shape;11049;p48"/>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50" name="Google Shape;11050;p48"/>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51" name="Google Shape;11051;p48"/>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52" name="Google Shape;11052;p48"/>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53" name="Google Shape;11053;p48"/>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054" name="Google Shape;11054;p48"/>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055" name="Google Shape;11055;p48"/>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56" name="Google Shape;11056;p48"/>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57" name="Google Shape;11057;p48"/>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58" name="Google Shape;11058;p48"/>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59" name="Google Shape;11059;p48"/>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1060" name="Google Shape;11060;p48"/>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61" name="Google Shape;11061;p48"/>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62" name="Google Shape;11062;p48"/>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63" name="Google Shape;11063;p48"/>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64" name="Google Shape;11064;p48"/>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65" name="Google Shape;11065;p48"/>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66" name="Google Shape;11066;p48"/>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67" name="Google Shape;11067;p48"/>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068" name="Google Shape;11068;p48"/>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069" name="Google Shape;11069;p48"/>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70" name="Google Shape;11070;p48"/>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71" name="Google Shape;11071;p48"/>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72" name="Google Shape;11072;p48"/>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73" name="Google Shape;11073;p48"/>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74" name="Google Shape;11074;p48"/>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75" name="Google Shape;11075;p48"/>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76" name="Google Shape;11076;p48"/>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77" name="Google Shape;11077;p48"/>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078" name="Google Shape;11078;p48"/>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079" name="Google Shape;11079;p48"/>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80" name="Google Shape;11080;p48"/>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81" name="Google Shape;11081;p48"/>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82" name="Google Shape;11082;p48"/>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83" name="Google Shape;11083;p48"/>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1084" name="Google Shape;11084;p48"/>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85" name="Google Shape;11085;p48"/>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86" name="Google Shape;11086;p48"/>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87" name="Google Shape;11087;p48"/>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88" name="Google Shape;11088;p48"/>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89" name="Google Shape;11089;p48"/>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90" name="Google Shape;11090;p48"/>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91" name="Google Shape;11091;p48"/>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092" name="Google Shape;11092;p48"/>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093" name="Google Shape;11093;p48"/>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94" name="Google Shape;11094;p48"/>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095" name="Google Shape;11095;p48"/>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096" name="Google Shape;11096;p48"/>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97" name="Google Shape;11097;p48"/>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98" name="Google Shape;11098;p48"/>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99" name="Google Shape;11099;p48"/>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100" name="Google Shape;11100;p48"/>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01" name="Google Shape;11101;p48"/>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102" name="Google Shape;11102;p48"/>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103" name="Google Shape;11103;p48"/>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104" name="Google Shape;11104;p48"/>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105" name="Google Shape;11105;p48"/>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11106" name="Google Shape;11106;p48"/>
            <p:cNvGrpSpPr/>
            <p:nvPr/>
          </p:nvGrpSpPr>
          <p:grpSpPr>
            <a:xfrm>
              <a:off x="13250" y="14322"/>
              <a:ext cx="12169339" cy="380757"/>
              <a:chOff x="106942451" y="108727875"/>
              <a:chExt cx="5596900" cy="175166"/>
            </a:xfrm>
          </p:grpSpPr>
          <p:sp>
            <p:nvSpPr>
              <p:cNvPr id="11107" name="Google Shape;11107;p48"/>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08" name="Google Shape;11108;p48"/>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09" name="Google Shape;11109;p48"/>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10" name="Google Shape;11110;p48"/>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11" name="Google Shape;11111;p48"/>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12" name="Google Shape;11112;p48"/>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13" name="Google Shape;11113;p48"/>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14" name="Google Shape;11114;p48"/>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15" name="Google Shape;11115;p48"/>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16" name="Google Shape;11116;p48"/>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17" name="Google Shape;11117;p48"/>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18" name="Google Shape;11118;p48"/>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19" name="Google Shape;11119;p48"/>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20" name="Google Shape;11120;p48"/>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21" name="Google Shape;11121;p48"/>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22" name="Google Shape;11122;p48"/>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23" name="Google Shape;11123;p48"/>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24" name="Google Shape;11124;p48"/>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25" name="Google Shape;11125;p48"/>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26" name="Google Shape;11126;p48"/>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27" name="Google Shape;11127;p48"/>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28" name="Google Shape;11128;p48"/>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29" name="Google Shape;11129;p48"/>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30" name="Google Shape;11130;p48"/>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31" name="Google Shape;11131;p48"/>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32" name="Google Shape;11132;p48"/>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33" name="Google Shape;11133;p48"/>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34" name="Google Shape;11134;p48"/>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35" name="Google Shape;11135;p48"/>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36" name="Google Shape;11136;p48"/>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37" name="Google Shape;11137;p48"/>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38" name="Google Shape;11138;p48"/>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39" name="Google Shape;11139;p48"/>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40" name="Google Shape;11140;p48"/>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41" name="Google Shape;11141;p48"/>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42" name="Google Shape;11142;p48"/>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43" name="Google Shape;11143;p48"/>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44" name="Google Shape;11144;p48"/>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45" name="Google Shape;11145;p48"/>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46" name="Google Shape;11146;p48"/>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47" name="Google Shape;11147;p48"/>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48" name="Google Shape;11148;p48"/>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49" name="Google Shape;11149;p48"/>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50" name="Google Shape;11150;p48"/>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51" name="Google Shape;11151;p48"/>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52" name="Google Shape;11152;p48"/>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53" name="Google Shape;11153;p48"/>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54" name="Google Shape;11154;p48"/>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55" name="Google Shape;11155;p48"/>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56" name="Google Shape;11156;p48"/>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57" name="Google Shape;11157;p48"/>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58" name="Google Shape;11158;p48"/>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59" name="Google Shape;11159;p48"/>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60" name="Google Shape;11160;p48"/>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61" name="Google Shape;11161;p48"/>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62" name="Google Shape;11162;p48"/>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63" name="Google Shape;11163;p48"/>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64" name="Google Shape;11164;p48"/>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65" name="Google Shape;11165;p48"/>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66" name="Google Shape;11166;p48"/>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67" name="Google Shape;11167;p48"/>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68" name="Google Shape;11168;p48"/>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69" name="Google Shape;11169;p48"/>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70" name="Google Shape;11170;p48"/>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71" name="Google Shape;11171;p48"/>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72" name="Google Shape;11172;p48"/>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73" name="Google Shape;11173;p48"/>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74" name="Google Shape;11174;p48"/>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75" name="Google Shape;11175;p48"/>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76" name="Google Shape;11176;p48"/>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77" name="Google Shape;11177;p48"/>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78" name="Google Shape;11178;p48"/>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79" name="Google Shape;11179;p48"/>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80" name="Google Shape;11180;p48"/>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81" name="Google Shape;11181;p48"/>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82" name="Google Shape;11182;p48"/>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83" name="Google Shape;11183;p48"/>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84" name="Google Shape;11184;p48"/>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85" name="Google Shape;11185;p48"/>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86" name="Google Shape;11186;p48"/>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87" name="Google Shape;11187;p48"/>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88" name="Google Shape;11188;p48"/>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89" name="Google Shape;11189;p48"/>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90" name="Google Shape;11190;p48"/>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91" name="Google Shape;11191;p48"/>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92" name="Google Shape;11192;p48"/>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93" name="Google Shape;11193;p48"/>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94" name="Google Shape;11194;p48"/>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95" name="Google Shape;11195;p48"/>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196" name="Google Shape;11196;p48"/>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197" name="Google Shape;11197;p48"/>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98" name="Google Shape;11198;p48"/>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199" name="Google Shape;11199;p48"/>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00" name="Google Shape;11200;p48"/>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01" name="Google Shape;11201;p48"/>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02" name="Google Shape;11202;p48"/>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03" name="Google Shape;11203;p48"/>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04" name="Google Shape;11204;p48"/>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05" name="Google Shape;11205;p48"/>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206" name="Google Shape;11206;p48"/>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07" name="Google Shape;11207;p48"/>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08" name="Google Shape;11208;p48"/>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09" name="Google Shape;11209;p48"/>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10" name="Google Shape;11210;p48"/>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11" name="Google Shape;11211;p48"/>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12" name="Google Shape;11212;p48"/>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13" name="Google Shape;11213;p48"/>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14" name="Google Shape;11214;p48"/>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215" name="Google Shape;11215;p48"/>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16" name="Google Shape;11216;p48"/>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17" name="Google Shape;11217;p48"/>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18" name="Google Shape;11218;p48"/>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19" name="Google Shape;11219;p48"/>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20" name="Google Shape;11220;p48"/>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21" name="Google Shape;11221;p48"/>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22" name="Google Shape;11222;p48"/>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23" name="Google Shape;11223;p48"/>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224" name="Google Shape;11224;p48"/>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25" name="Google Shape;11225;p48"/>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26" name="Google Shape;11226;p48"/>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27" name="Google Shape;11227;p48"/>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28" name="Google Shape;11228;p48"/>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29" name="Google Shape;11229;p48"/>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30" name="Google Shape;11230;p48"/>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31" name="Google Shape;11231;p48"/>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32" name="Google Shape;11232;p48"/>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233" name="Google Shape;11233;p48"/>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34" name="Google Shape;11234;p48"/>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35" name="Google Shape;11235;p48"/>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36" name="Google Shape;11236;p48"/>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37" name="Google Shape;11237;p48"/>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38" name="Google Shape;11238;p48"/>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39" name="Google Shape;11239;p48"/>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40" name="Google Shape;11240;p48"/>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41" name="Google Shape;11241;p48"/>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242" name="Google Shape;11242;p48"/>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43" name="Google Shape;11243;p48"/>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44" name="Google Shape;11244;p48"/>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45" name="Google Shape;11245;p48"/>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46" name="Google Shape;11246;p48"/>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47" name="Google Shape;11247;p48"/>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48" name="Google Shape;11248;p48"/>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249" name="Google Shape;11249;p48"/>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250" name="Google Shape;11250;p48"/>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251" name="Google Shape;11251;p48"/>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52" name="Google Shape;11252;p48"/>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1253" name="Google Shape;11253;p48"/>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254" name="Google Shape;11254;p48"/>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255" name="Google Shape;11255;p48"/>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256" name="Google Shape;11256;p48"/>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257" name="Google Shape;11257;p48"/>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258" name="Google Shape;11258;p48"/>
              <p:cNvGrpSpPr/>
              <p:nvPr/>
            </p:nvGrpSpPr>
            <p:grpSpPr>
              <a:xfrm>
                <a:off x="109212871" y="108837635"/>
                <a:ext cx="75121" cy="51655"/>
                <a:chOff x="109544032" y="110081764"/>
                <a:chExt cx="141684" cy="90591"/>
              </a:xfrm>
            </p:grpSpPr>
            <p:sp>
              <p:nvSpPr>
                <p:cNvPr id="11259" name="Google Shape;11259;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60" name="Google Shape;11260;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61" name="Google Shape;11261;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62" name="Google Shape;11262;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263" name="Google Shape;11263;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64" name="Google Shape;11264;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65" name="Google Shape;11265;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66" name="Google Shape;11266;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267" name="Google Shape;11267;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268" name="Google Shape;11268;p48"/>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269" name="Google Shape;11269;p48"/>
              <p:cNvGrpSpPr/>
              <p:nvPr/>
            </p:nvGrpSpPr>
            <p:grpSpPr>
              <a:xfrm>
                <a:off x="109352399" y="108837635"/>
                <a:ext cx="75121" cy="51655"/>
                <a:chOff x="109807194" y="110081764"/>
                <a:chExt cx="141684" cy="90591"/>
              </a:xfrm>
            </p:grpSpPr>
            <p:sp>
              <p:nvSpPr>
                <p:cNvPr id="11270" name="Google Shape;11270;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71" name="Google Shape;11271;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72" name="Google Shape;11272;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73" name="Google Shape;11273;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274" name="Google Shape;11274;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75" name="Google Shape;11275;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76" name="Google Shape;11276;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77" name="Google Shape;11277;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278" name="Google Shape;11278;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279" name="Google Shape;11279;p48"/>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80" name="Google Shape;11280;p48"/>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281" name="Google Shape;11281;p48"/>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282" name="Google Shape;11282;p48"/>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283" name="Google Shape;11283;p48"/>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284" name="Google Shape;11284;p48"/>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285" name="Google Shape;11285;p48"/>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286" name="Google Shape;11286;p48"/>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287" name="Google Shape;11287;p48"/>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288" name="Google Shape;11288;p48"/>
              <p:cNvGrpSpPr/>
              <p:nvPr/>
            </p:nvGrpSpPr>
            <p:grpSpPr>
              <a:xfrm>
                <a:off x="109515527" y="108837635"/>
                <a:ext cx="75121" cy="51655"/>
                <a:chOff x="109544032" y="110081764"/>
                <a:chExt cx="141684" cy="90591"/>
              </a:xfrm>
            </p:grpSpPr>
            <p:sp>
              <p:nvSpPr>
                <p:cNvPr id="11289" name="Google Shape;11289;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90" name="Google Shape;11290;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91" name="Google Shape;11291;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92" name="Google Shape;11292;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293" name="Google Shape;11293;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94" name="Google Shape;11294;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95" name="Google Shape;11295;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96" name="Google Shape;11296;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297" name="Google Shape;11297;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298" name="Google Shape;11298;p48"/>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299" name="Google Shape;11299;p48"/>
              <p:cNvGrpSpPr/>
              <p:nvPr/>
            </p:nvGrpSpPr>
            <p:grpSpPr>
              <a:xfrm>
                <a:off x="109655056" y="108837635"/>
                <a:ext cx="75121" cy="51655"/>
                <a:chOff x="109807194" y="110081764"/>
                <a:chExt cx="141684" cy="90591"/>
              </a:xfrm>
            </p:grpSpPr>
            <p:sp>
              <p:nvSpPr>
                <p:cNvPr id="11300" name="Google Shape;11300;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01" name="Google Shape;11301;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02" name="Google Shape;11302;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03" name="Google Shape;11303;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04" name="Google Shape;11304;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05" name="Google Shape;11305;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06" name="Google Shape;11306;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07" name="Google Shape;11307;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08" name="Google Shape;11308;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309" name="Google Shape;11309;p48"/>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10" name="Google Shape;11310;p48"/>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311" name="Google Shape;11311;p48"/>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312" name="Google Shape;11312;p48"/>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13" name="Google Shape;11313;p48"/>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14" name="Google Shape;11314;p48"/>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315" name="Google Shape;11315;p48"/>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16" name="Google Shape;11316;p48"/>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1317" name="Google Shape;11317;p48"/>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18" name="Google Shape;11318;p48"/>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319" name="Google Shape;11319;p48"/>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320" name="Google Shape;11320;p48"/>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321" name="Google Shape;11321;p48"/>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322" name="Google Shape;11322;p48"/>
              <p:cNvGrpSpPr/>
              <p:nvPr/>
            </p:nvGrpSpPr>
            <p:grpSpPr>
              <a:xfrm>
                <a:off x="109775340" y="108837635"/>
                <a:ext cx="75121" cy="51655"/>
                <a:chOff x="109544032" y="110081764"/>
                <a:chExt cx="141684" cy="90591"/>
              </a:xfrm>
            </p:grpSpPr>
            <p:sp>
              <p:nvSpPr>
                <p:cNvPr id="11323" name="Google Shape;11323;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24" name="Google Shape;11324;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25" name="Google Shape;11325;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26" name="Google Shape;11326;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27" name="Google Shape;11327;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28" name="Google Shape;11328;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29" name="Google Shape;11329;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30" name="Google Shape;11330;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31" name="Google Shape;11331;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332" name="Google Shape;11332;p48"/>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333" name="Google Shape;11333;p48"/>
              <p:cNvGrpSpPr/>
              <p:nvPr/>
            </p:nvGrpSpPr>
            <p:grpSpPr>
              <a:xfrm>
                <a:off x="109914868" y="108837635"/>
                <a:ext cx="75121" cy="51655"/>
                <a:chOff x="109807194" y="110081764"/>
                <a:chExt cx="141684" cy="90591"/>
              </a:xfrm>
            </p:grpSpPr>
            <p:sp>
              <p:nvSpPr>
                <p:cNvPr id="11334" name="Google Shape;11334;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35" name="Google Shape;11335;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36" name="Google Shape;11336;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37" name="Google Shape;11337;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38" name="Google Shape;11338;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39" name="Google Shape;11339;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40" name="Google Shape;11340;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41" name="Google Shape;11341;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42" name="Google Shape;11342;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343" name="Google Shape;11343;p48"/>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44" name="Google Shape;11344;p48"/>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345" name="Google Shape;11345;p48"/>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346" name="Google Shape;11346;p48"/>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47" name="Google Shape;11347;p48"/>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48" name="Google Shape;11348;p48"/>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349" name="Google Shape;11349;p48"/>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350" name="Google Shape;11350;p48"/>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351" name="Google Shape;11351;p48"/>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352" name="Google Shape;11352;p48"/>
              <p:cNvGrpSpPr/>
              <p:nvPr/>
            </p:nvGrpSpPr>
            <p:grpSpPr>
              <a:xfrm>
                <a:off x="110077996" y="108837635"/>
                <a:ext cx="75121" cy="51655"/>
                <a:chOff x="109544032" y="110081764"/>
                <a:chExt cx="141684" cy="90591"/>
              </a:xfrm>
            </p:grpSpPr>
            <p:sp>
              <p:nvSpPr>
                <p:cNvPr id="11353" name="Google Shape;11353;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54" name="Google Shape;11354;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55" name="Google Shape;11355;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56" name="Google Shape;11356;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57" name="Google Shape;11357;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58" name="Google Shape;11358;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59" name="Google Shape;11359;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60" name="Google Shape;11360;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61" name="Google Shape;11361;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362" name="Google Shape;11362;p48"/>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363" name="Google Shape;11363;p48"/>
              <p:cNvGrpSpPr/>
              <p:nvPr/>
            </p:nvGrpSpPr>
            <p:grpSpPr>
              <a:xfrm>
                <a:off x="110217525" y="108837635"/>
                <a:ext cx="75121" cy="51655"/>
                <a:chOff x="109807194" y="110081764"/>
                <a:chExt cx="141684" cy="90591"/>
              </a:xfrm>
            </p:grpSpPr>
            <p:sp>
              <p:nvSpPr>
                <p:cNvPr id="11364" name="Google Shape;11364;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65" name="Google Shape;11365;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66" name="Google Shape;11366;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67" name="Google Shape;11367;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68" name="Google Shape;11368;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69" name="Google Shape;11369;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70" name="Google Shape;11370;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71" name="Google Shape;11371;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72" name="Google Shape;11372;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373" name="Google Shape;11373;p48"/>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74" name="Google Shape;11374;p48"/>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375" name="Google Shape;11375;p48"/>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376" name="Google Shape;11376;p48"/>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77" name="Google Shape;11377;p48"/>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78" name="Google Shape;11378;p48"/>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379" name="Google Shape;11379;p48"/>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80" name="Google Shape;11380;p48"/>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1381" name="Google Shape;11381;p48"/>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82" name="Google Shape;11382;p48"/>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383" name="Google Shape;11383;p48"/>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384" name="Google Shape;11384;p48"/>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385" name="Google Shape;11385;p48"/>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386" name="Google Shape;11386;p48"/>
              <p:cNvGrpSpPr/>
              <p:nvPr/>
            </p:nvGrpSpPr>
            <p:grpSpPr>
              <a:xfrm>
                <a:off x="108071381" y="108837635"/>
                <a:ext cx="75121" cy="51655"/>
                <a:chOff x="109544032" y="110081764"/>
                <a:chExt cx="141684" cy="90591"/>
              </a:xfrm>
            </p:grpSpPr>
            <p:sp>
              <p:nvSpPr>
                <p:cNvPr id="11387" name="Google Shape;11387;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88" name="Google Shape;11388;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89" name="Google Shape;11389;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90" name="Google Shape;11390;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91" name="Google Shape;11391;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92" name="Google Shape;11392;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93" name="Google Shape;11393;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394" name="Google Shape;11394;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395" name="Google Shape;11395;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396" name="Google Shape;11396;p48"/>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397" name="Google Shape;11397;p48"/>
              <p:cNvGrpSpPr/>
              <p:nvPr/>
            </p:nvGrpSpPr>
            <p:grpSpPr>
              <a:xfrm>
                <a:off x="108210909" y="108837635"/>
                <a:ext cx="75121" cy="51655"/>
                <a:chOff x="109807194" y="110081764"/>
                <a:chExt cx="141684" cy="90591"/>
              </a:xfrm>
            </p:grpSpPr>
            <p:sp>
              <p:nvSpPr>
                <p:cNvPr id="11398" name="Google Shape;11398;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99" name="Google Shape;11399;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00" name="Google Shape;11400;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01" name="Google Shape;11401;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02" name="Google Shape;11402;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03" name="Google Shape;11403;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04" name="Google Shape;11404;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05" name="Google Shape;11405;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06" name="Google Shape;11406;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407" name="Google Shape;11407;p48"/>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08" name="Google Shape;11408;p48"/>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409" name="Google Shape;11409;p48"/>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410" name="Google Shape;11410;p48"/>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411" name="Google Shape;11411;p48"/>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412" name="Google Shape;11412;p48"/>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413" name="Google Shape;11413;p48"/>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414" name="Google Shape;11414;p48"/>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415" name="Google Shape;11415;p48"/>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416" name="Google Shape;11416;p48"/>
              <p:cNvGrpSpPr/>
              <p:nvPr/>
            </p:nvGrpSpPr>
            <p:grpSpPr>
              <a:xfrm>
                <a:off x="108374037" y="108837635"/>
                <a:ext cx="75121" cy="51655"/>
                <a:chOff x="109544032" y="110081764"/>
                <a:chExt cx="141684" cy="90591"/>
              </a:xfrm>
            </p:grpSpPr>
            <p:sp>
              <p:nvSpPr>
                <p:cNvPr id="11417" name="Google Shape;11417;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18" name="Google Shape;11418;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19" name="Google Shape;11419;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20" name="Google Shape;11420;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21" name="Google Shape;11421;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22" name="Google Shape;11422;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23" name="Google Shape;11423;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24" name="Google Shape;11424;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25" name="Google Shape;11425;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426" name="Google Shape;11426;p48"/>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427" name="Google Shape;11427;p48"/>
              <p:cNvGrpSpPr/>
              <p:nvPr/>
            </p:nvGrpSpPr>
            <p:grpSpPr>
              <a:xfrm>
                <a:off x="108513566" y="108837635"/>
                <a:ext cx="75121" cy="51655"/>
                <a:chOff x="109807194" y="110081764"/>
                <a:chExt cx="141684" cy="90591"/>
              </a:xfrm>
            </p:grpSpPr>
            <p:sp>
              <p:nvSpPr>
                <p:cNvPr id="11428" name="Google Shape;11428;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29" name="Google Shape;11429;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30" name="Google Shape;11430;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31" name="Google Shape;11431;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32" name="Google Shape;11432;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33" name="Google Shape;11433;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34" name="Google Shape;11434;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35" name="Google Shape;11435;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36" name="Google Shape;11436;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437" name="Google Shape;11437;p48"/>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38" name="Google Shape;11438;p48"/>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439" name="Google Shape;11439;p48"/>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440" name="Google Shape;11440;p48"/>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441" name="Google Shape;11441;p48"/>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442" name="Google Shape;11442;p48"/>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443" name="Google Shape;11443;p48"/>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44" name="Google Shape;11444;p48"/>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1445" name="Google Shape;11445;p48"/>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446" name="Google Shape;11446;p48"/>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447" name="Google Shape;11447;p48"/>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448" name="Google Shape;11448;p48"/>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449" name="Google Shape;11449;p48"/>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450" name="Google Shape;11450;p48"/>
              <p:cNvGrpSpPr/>
              <p:nvPr/>
            </p:nvGrpSpPr>
            <p:grpSpPr>
              <a:xfrm>
                <a:off x="108633850" y="108837635"/>
                <a:ext cx="75121" cy="51655"/>
                <a:chOff x="109544032" y="110081764"/>
                <a:chExt cx="141684" cy="90591"/>
              </a:xfrm>
            </p:grpSpPr>
            <p:sp>
              <p:nvSpPr>
                <p:cNvPr id="11451" name="Google Shape;11451;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52" name="Google Shape;11452;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53" name="Google Shape;11453;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54" name="Google Shape;11454;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55" name="Google Shape;11455;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56" name="Google Shape;11456;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57" name="Google Shape;11457;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58" name="Google Shape;11458;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59" name="Google Shape;11459;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460" name="Google Shape;11460;p48"/>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461" name="Google Shape;11461;p48"/>
              <p:cNvGrpSpPr/>
              <p:nvPr/>
            </p:nvGrpSpPr>
            <p:grpSpPr>
              <a:xfrm>
                <a:off x="108773378" y="108837635"/>
                <a:ext cx="75121" cy="51655"/>
                <a:chOff x="109807194" y="110081764"/>
                <a:chExt cx="141684" cy="90591"/>
              </a:xfrm>
            </p:grpSpPr>
            <p:sp>
              <p:nvSpPr>
                <p:cNvPr id="11462" name="Google Shape;11462;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63" name="Google Shape;11463;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64" name="Google Shape;11464;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65" name="Google Shape;11465;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66" name="Google Shape;11466;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67" name="Google Shape;11467;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68" name="Google Shape;11468;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69" name="Google Shape;11469;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70" name="Google Shape;11470;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471" name="Google Shape;11471;p48"/>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72" name="Google Shape;11472;p48"/>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473" name="Google Shape;11473;p48"/>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474" name="Google Shape;11474;p48"/>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475" name="Google Shape;11475;p48"/>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476" name="Google Shape;11476;p48"/>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477" name="Google Shape;11477;p48"/>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478" name="Google Shape;11478;p48"/>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479" name="Google Shape;11479;p48"/>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480" name="Google Shape;11480;p48"/>
              <p:cNvGrpSpPr/>
              <p:nvPr/>
            </p:nvGrpSpPr>
            <p:grpSpPr>
              <a:xfrm>
                <a:off x="108936506" y="108837635"/>
                <a:ext cx="75121" cy="51655"/>
                <a:chOff x="109544032" y="110081764"/>
                <a:chExt cx="141684" cy="90591"/>
              </a:xfrm>
            </p:grpSpPr>
            <p:sp>
              <p:nvSpPr>
                <p:cNvPr id="11481" name="Google Shape;11481;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82" name="Google Shape;11482;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83" name="Google Shape;11483;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84" name="Google Shape;11484;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85" name="Google Shape;11485;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86" name="Google Shape;11486;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87" name="Google Shape;11487;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88" name="Google Shape;11488;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89" name="Google Shape;11489;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490" name="Google Shape;11490;p48"/>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491" name="Google Shape;11491;p48"/>
              <p:cNvGrpSpPr/>
              <p:nvPr/>
            </p:nvGrpSpPr>
            <p:grpSpPr>
              <a:xfrm>
                <a:off x="109076035" y="108837635"/>
                <a:ext cx="75121" cy="51655"/>
                <a:chOff x="109807194" y="110081764"/>
                <a:chExt cx="141684" cy="90591"/>
              </a:xfrm>
            </p:grpSpPr>
            <p:sp>
              <p:nvSpPr>
                <p:cNvPr id="11492" name="Google Shape;11492;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93" name="Google Shape;11493;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94" name="Google Shape;11494;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95" name="Google Shape;11495;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96" name="Google Shape;11496;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97" name="Google Shape;11497;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98" name="Google Shape;11498;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99" name="Google Shape;11499;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00" name="Google Shape;11500;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501" name="Google Shape;11501;p48"/>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02" name="Google Shape;11502;p48"/>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503" name="Google Shape;11503;p48"/>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504" name="Google Shape;11504;p48"/>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505" name="Google Shape;11505;p48"/>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506" name="Google Shape;11506;p48"/>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507" name="Google Shape;11507;p48"/>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08" name="Google Shape;11508;p48"/>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1509" name="Google Shape;11509;p48"/>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510" name="Google Shape;11510;p48"/>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511" name="Google Shape;11511;p48"/>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512" name="Google Shape;11512;p48"/>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513" name="Google Shape;11513;p48"/>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514" name="Google Shape;11514;p48"/>
              <p:cNvGrpSpPr/>
              <p:nvPr/>
            </p:nvGrpSpPr>
            <p:grpSpPr>
              <a:xfrm>
                <a:off x="106942451" y="108837635"/>
                <a:ext cx="75121" cy="51655"/>
                <a:chOff x="109544032" y="110081764"/>
                <a:chExt cx="141684" cy="90591"/>
              </a:xfrm>
            </p:grpSpPr>
            <p:sp>
              <p:nvSpPr>
                <p:cNvPr id="11515" name="Google Shape;11515;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16" name="Google Shape;11516;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17" name="Google Shape;11517;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18" name="Google Shape;11518;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19" name="Google Shape;11519;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20" name="Google Shape;11520;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21" name="Google Shape;11521;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22" name="Google Shape;11522;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23" name="Google Shape;11523;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524" name="Google Shape;11524;p48"/>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525" name="Google Shape;11525;p48"/>
              <p:cNvGrpSpPr/>
              <p:nvPr/>
            </p:nvGrpSpPr>
            <p:grpSpPr>
              <a:xfrm>
                <a:off x="107081979" y="108837635"/>
                <a:ext cx="75121" cy="51655"/>
                <a:chOff x="109807194" y="110081764"/>
                <a:chExt cx="141684" cy="90591"/>
              </a:xfrm>
            </p:grpSpPr>
            <p:sp>
              <p:nvSpPr>
                <p:cNvPr id="11526" name="Google Shape;11526;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27" name="Google Shape;11527;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28" name="Google Shape;11528;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29" name="Google Shape;11529;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30" name="Google Shape;11530;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31" name="Google Shape;11531;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32" name="Google Shape;11532;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33" name="Google Shape;11533;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34" name="Google Shape;11534;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535" name="Google Shape;11535;p48"/>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36" name="Google Shape;11536;p48"/>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537" name="Google Shape;11537;p48"/>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538" name="Google Shape;11538;p48"/>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539" name="Google Shape;11539;p48"/>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540" name="Google Shape;11540;p48"/>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541" name="Google Shape;11541;p48"/>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542" name="Google Shape;11542;p48"/>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543" name="Google Shape;11543;p48"/>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544" name="Google Shape;11544;p48"/>
              <p:cNvGrpSpPr/>
              <p:nvPr/>
            </p:nvGrpSpPr>
            <p:grpSpPr>
              <a:xfrm>
                <a:off x="107245107" y="108837635"/>
                <a:ext cx="75121" cy="51655"/>
                <a:chOff x="109544032" y="110081764"/>
                <a:chExt cx="141684" cy="90591"/>
              </a:xfrm>
            </p:grpSpPr>
            <p:sp>
              <p:nvSpPr>
                <p:cNvPr id="11545" name="Google Shape;11545;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46" name="Google Shape;11546;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47" name="Google Shape;11547;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48" name="Google Shape;11548;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49" name="Google Shape;11549;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50" name="Google Shape;11550;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51" name="Google Shape;11551;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52" name="Google Shape;11552;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53" name="Google Shape;11553;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554" name="Google Shape;11554;p48"/>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555" name="Google Shape;11555;p48"/>
              <p:cNvGrpSpPr/>
              <p:nvPr/>
            </p:nvGrpSpPr>
            <p:grpSpPr>
              <a:xfrm>
                <a:off x="107384636" y="108837635"/>
                <a:ext cx="75121" cy="51655"/>
                <a:chOff x="109807194" y="110081764"/>
                <a:chExt cx="141684" cy="90591"/>
              </a:xfrm>
            </p:grpSpPr>
            <p:sp>
              <p:nvSpPr>
                <p:cNvPr id="11556" name="Google Shape;11556;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57" name="Google Shape;11557;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58" name="Google Shape;11558;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59" name="Google Shape;11559;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60" name="Google Shape;11560;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61" name="Google Shape;11561;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62" name="Google Shape;11562;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63" name="Google Shape;11563;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64" name="Google Shape;11564;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565" name="Google Shape;11565;p48"/>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66" name="Google Shape;11566;p48"/>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567" name="Google Shape;11567;p48"/>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568" name="Google Shape;11568;p48"/>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569" name="Google Shape;11569;p48"/>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570" name="Google Shape;11570;p48"/>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571" name="Google Shape;11571;p48"/>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72" name="Google Shape;11572;p48"/>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1573" name="Google Shape;11573;p48"/>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574" name="Google Shape;11574;p48"/>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575" name="Google Shape;11575;p48"/>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576" name="Google Shape;11576;p48"/>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577" name="Google Shape;11577;p48"/>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578" name="Google Shape;11578;p48"/>
              <p:cNvGrpSpPr/>
              <p:nvPr/>
            </p:nvGrpSpPr>
            <p:grpSpPr>
              <a:xfrm>
                <a:off x="107504920" y="108837635"/>
                <a:ext cx="75121" cy="51655"/>
                <a:chOff x="109544032" y="110081764"/>
                <a:chExt cx="141684" cy="90591"/>
              </a:xfrm>
            </p:grpSpPr>
            <p:sp>
              <p:nvSpPr>
                <p:cNvPr id="11579" name="Google Shape;11579;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80" name="Google Shape;11580;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81" name="Google Shape;11581;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82" name="Google Shape;11582;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83" name="Google Shape;11583;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84" name="Google Shape;11584;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85" name="Google Shape;11585;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86" name="Google Shape;11586;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87" name="Google Shape;11587;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588" name="Google Shape;11588;p48"/>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589" name="Google Shape;11589;p48"/>
              <p:cNvGrpSpPr/>
              <p:nvPr/>
            </p:nvGrpSpPr>
            <p:grpSpPr>
              <a:xfrm>
                <a:off x="107644448" y="108837635"/>
                <a:ext cx="75121" cy="51655"/>
                <a:chOff x="109807194" y="110081764"/>
                <a:chExt cx="141684" cy="90591"/>
              </a:xfrm>
            </p:grpSpPr>
            <p:sp>
              <p:nvSpPr>
                <p:cNvPr id="11590" name="Google Shape;11590;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91" name="Google Shape;11591;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92" name="Google Shape;11592;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93" name="Google Shape;11593;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94" name="Google Shape;11594;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95" name="Google Shape;11595;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96" name="Google Shape;11596;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97" name="Google Shape;11597;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98" name="Google Shape;11598;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599" name="Google Shape;11599;p48"/>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00" name="Google Shape;11600;p48"/>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601" name="Google Shape;11601;p48"/>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602" name="Google Shape;11602;p48"/>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603" name="Google Shape;11603;p48"/>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604" name="Google Shape;11604;p48"/>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605" name="Google Shape;11605;p48"/>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06" name="Google Shape;11606;p48"/>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07" name="Google Shape;11607;p48"/>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608" name="Google Shape;11608;p48"/>
              <p:cNvGrpSpPr/>
              <p:nvPr/>
            </p:nvGrpSpPr>
            <p:grpSpPr>
              <a:xfrm>
                <a:off x="107807576" y="108837635"/>
                <a:ext cx="75121" cy="51655"/>
                <a:chOff x="109544032" y="110081764"/>
                <a:chExt cx="141684" cy="90591"/>
              </a:xfrm>
            </p:grpSpPr>
            <p:sp>
              <p:nvSpPr>
                <p:cNvPr id="11609" name="Google Shape;11609;p48"/>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10" name="Google Shape;11610;p48"/>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11" name="Google Shape;11611;p48"/>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12" name="Google Shape;11612;p48"/>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613" name="Google Shape;11613;p48"/>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14" name="Google Shape;11614;p48"/>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15" name="Google Shape;11615;p48"/>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16" name="Google Shape;11616;p48"/>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617" name="Google Shape;11617;p48"/>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618" name="Google Shape;11618;p48"/>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619" name="Google Shape;11619;p48"/>
              <p:cNvGrpSpPr/>
              <p:nvPr/>
            </p:nvGrpSpPr>
            <p:grpSpPr>
              <a:xfrm>
                <a:off x="107947105" y="108837635"/>
                <a:ext cx="75121" cy="51655"/>
                <a:chOff x="109807194" y="110081764"/>
                <a:chExt cx="141684" cy="90591"/>
              </a:xfrm>
            </p:grpSpPr>
            <p:sp>
              <p:nvSpPr>
                <p:cNvPr id="11620" name="Google Shape;11620;p48"/>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21" name="Google Shape;11621;p48"/>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22" name="Google Shape;11622;p48"/>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23" name="Google Shape;11623;p48"/>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624" name="Google Shape;11624;p48"/>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25" name="Google Shape;11625;p48"/>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26" name="Google Shape;11626;p48"/>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27" name="Google Shape;11627;p48"/>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628" name="Google Shape;11628;p48"/>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629" name="Google Shape;11629;p48"/>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30" name="Google Shape;11630;p48"/>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631" name="Google Shape;11631;p48"/>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632" name="Google Shape;11632;p48"/>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633" name="Google Shape;11633;p48"/>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634" name="Google Shape;11634;p48"/>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11635" name="Google Shape;11635;p48"/>
          <p:cNvSpPr/>
          <p:nvPr/>
        </p:nvSpPr>
        <p:spPr>
          <a:xfrm>
            <a:off x="0" y="4793602"/>
            <a:ext cx="9144000" cy="349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1636" name="Google Shape;11636;p48"/>
          <p:cNvSpPr txBox="1"/>
          <p:nvPr/>
        </p:nvSpPr>
        <p:spPr>
          <a:xfrm>
            <a:off x="17860" y="4720738"/>
            <a:ext cx="91083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a:solidFill>
                  <a:schemeClr val="dk1"/>
                </a:solidFill>
                <a:latin typeface="Lustria"/>
                <a:ea typeface="Lustria"/>
                <a:cs typeface="Lustria"/>
                <a:sym typeface="Lustria"/>
              </a:rPr>
              <a:t>Suggested Freshman Courses</a:t>
            </a:r>
            <a:endParaRPr sz="2400">
              <a:solidFill>
                <a:schemeClr val="dk1"/>
              </a:solidFill>
              <a:latin typeface="Lustria"/>
              <a:ea typeface="Lustria"/>
              <a:cs typeface="Lustria"/>
              <a:sym typeface="Lustria"/>
            </a:endParaRPr>
          </a:p>
        </p:txBody>
      </p:sp>
      <p:sp>
        <p:nvSpPr>
          <p:cNvPr id="11637" name="Google Shape;11637;p48"/>
          <p:cNvSpPr/>
          <p:nvPr/>
        </p:nvSpPr>
        <p:spPr>
          <a:xfrm>
            <a:off x="282775" y="427150"/>
            <a:ext cx="8705100" cy="4293600"/>
          </a:xfrm>
          <a:prstGeom prst="rect">
            <a:avLst/>
          </a:prstGeom>
          <a:noFill/>
          <a:ln>
            <a:noFill/>
          </a:ln>
        </p:spPr>
        <p:txBody>
          <a:bodyPr spcFirstLastPara="1" wrap="square" lIns="68575" tIns="34275" rIns="68575" bIns="34275" anchor="t" anchorCtr="0">
            <a:noAutofit/>
          </a:bodyPr>
          <a:lstStyle/>
          <a:p>
            <a:pPr marL="457200" marR="0" lvl="0" indent="0" algn="l" rtl="0">
              <a:spcBef>
                <a:spcPts val="0"/>
              </a:spcBef>
              <a:spcAft>
                <a:spcPts val="0"/>
              </a:spcAft>
              <a:buNone/>
            </a:pPr>
            <a:endParaRPr sz="2100">
              <a:solidFill>
                <a:srgbClr val="FFFFFF"/>
              </a:solidFill>
              <a:latin typeface="Lustria"/>
              <a:ea typeface="Lustria"/>
              <a:cs typeface="Lustria"/>
              <a:sym typeface="Lustria"/>
            </a:endParaRPr>
          </a:p>
          <a:p>
            <a:pPr marL="457200" marR="0" lvl="0" indent="-361950" algn="l" rtl="0">
              <a:spcBef>
                <a:spcPts val="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Elective: World Language</a:t>
            </a:r>
            <a:endParaRPr sz="2100" b="1">
              <a:solidFill>
                <a:srgbClr val="FFFFFF"/>
              </a:solidFill>
              <a:latin typeface="Lustria"/>
              <a:ea typeface="Lustria"/>
              <a:cs typeface="Lustria"/>
              <a:sym typeface="Lustria"/>
            </a:endParaRPr>
          </a:p>
          <a:p>
            <a:pPr marL="0" lvl="0" indent="457200" algn="l" rtl="0">
              <a:lnSpc>
                <a:spcPct val="115000"/>
              </a:lnSpc>
              <a:spcBef>
                <a:spcPts val="0"/>
              </a:spcBef>
              <a:spcAft>
                <a:spcPts val="0"/>
              </a:spcAft>
              <a:buNone/>
            </a:pPr>
            <a:r>
              <a:rPr lang="en" sz="2000">
                <a:solidFill>
                  <a:schemeClr val="lt1"/>
                </a:solidFill>
                <a:latin typeface="Lato"/>
                <a:ea typeface="Lato"/>
                <a:cs typeface="Lato"/>
                <a:sym typeface="Lato"/>
              </a:rPr>
              <a:t>Two years of world language is </a:t>
            </a:r>
            <a:r>
              <a:rPr lang="en" sz="2000" u="sng">
                <a:solidFill>
                  <a:schemeClr val="lt1"/>
                </a:solidFill>
                <a:latin typeface="Lato"/>
                <a:ea typeface="Lato"/>
                <a:cs typeface="Lato"/>
                <a:sym typeface="Lato"/>
              </a:rPr>
              <a:t>NOT</a:t>
            </a:r>
            <a:r>
              <a:rPr lang="en" sz="2000">
                <a:solidFill>
                  <a:schemeClr val="lt1"/>
                </a:solidFill>
                <a:latin typeface="Lato"/>
                <a:ea typeface="Lato"/>
                <a:cs typeface="Lato"/>
                <a:sym typeface="Lato"/>
              </a:rPr>
              <a:t> required to graduate.</a:t>
            </a:r>
            <a:endParaRPr sz="2000">
              <a:solidFill>
                <a:schemeClr val="lt1"/>
              </a:solidFill>
              <a:latin typeface="Lato"/>
              <a:ea typeface="Lato"/>
              <a:cs typeface="Lato"/>
              <a:sym typeface="Lato"/>
            </a:endParaRPr>
          </a:p>
          <a:p>
            <a:pPr marL="457200" lvl="0" indent="457200" algn="l" rtl="0">
              <a:lnSpc>
                <a:spcPct val="115000"/>
              </a:lnSpc>
              <a:spcBef>
                <a:spcPts val="1200"/>
              </a:spcBef>
              <a:spcAft>
                <a:spcPts val="0"/>
              </a:spcAft>
              <a:buNone/>
            </a:pPr>
            <a:r>
              <a:rPr lang="en" sz="1500">
                <a:solidFill>
                  <a:schemeClr val="lt1"/>
                </a:solidFill>
                <a:latin typeface="Lato"/>
                <a:ea typeface="Lato"/>
                <a:cs typeface="Lato"/>
                <a:sym typeface="Lato"/>
              </a:rPr>
              <a:t>Required Enter a four year State University</a:t>
            </a:r>
            <a:endParaRPr sz="1500">
              <a:solidFill>
                <a:schemeClr val="lt1"/>
              </a:solidFill>
              <a:latin typeface="Lato"/>
              <a:ea typeface="Lato"/>
              <a:cs typeface="Lato"/>
              <a:sym typeface="Lato"/>
            </a:endParaRPr>
          </a:p>
          <a:p>
            <a:pPr marL="457200" lvl="0" indent="457200" algn="l" rtl="0">
              <a:lnSpc>
                <a:spcPct val="115000"/>
              </a:lnSpc>
              <a:spcBef>
                <a:spcPts val="1200"/>
              </a:spcBef>
              <a:spcAft>
                <a:spcPts val="0"/>
              </a:spcAft>
              <a:buNone/>
            </a:pPr>
            <a:r>
              <a:rPr lang="en" sz="1500">
                <a:solidFill>
                  <a:schemeClr val="lt1"/>
                </a:solidFill>
                <a:latin typeface="Lato"/>
                <a:ea typeface="Lato"/>
                <a:cs typeface="Lato"/>
                <a:sym typeface="Lato"/>
              </a:rPr>
              <a:t>Required Florida Bright Future Scholarship</a:t>
            </a:r>
            <a:endParaRPr sz="1500">
              <a:solidFill>
                <a:schemeClr val="lt1"/>
              </a:solidFill>
              <a:latin typeface="Lato"/>
              <a:ea typeface="Lato"/>
              <a:cs typeface="Lato"/>
              <a:sym typeface="Lato"/>
            </a:endParaRPr>
          </a:p>
          <a:p>
            <a:pPr marL="457200" lvl="0" indent="457200" algn="l" rtl="0">
              <a:lnSpc>
                <a:spcPct val="115000"/>
              </a:lnSpc>
              <a:spcBef>
                <a:spcPts val="1200"/>
              </a:spcBef>
              <a:spcAft>
                <a:spcPts val="0"/>
              </a:spcAft>
              <a:buNone/>
            </a:pPr>
            <a:r>
              <a:rPr lang="en" sz="1500">
                <a:solidFill>
                  <a:schemeClr val="lt1"/>
                </a:solidFill>
                <a:latin typeface="Lato"/>
                <a:ea typeface="Lato"/>
                <a:cs typeface="Lato"/>
                <a:sym typeface="Lato"/>
              </a:rPr>
              <a:t>Used in Clearinghouse-NCAA</a:t>
            </a:r>
            <a:endParaRPr sz="1500">
              <a:solidFill>
                <a:schemeClr val="lt1"/>
              </a:solidFill>
              <a:latin typeface="Lato"/>
              <a:ea typeface="Lato"/>
              <a:cs typeface="Lato"/>
              <a:sym typeface="Lato"/>
            </a:endParaRPr>
          </a:p>
          <a:p>
            <a:pPr marL="457200" marR="0" lvl="0" indent="-361950" algn="l" rtl="0">
              <a:spcBef>
                <a:spcPts val="120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Elective: Art </a:t>
            </a:r>
            <a:r>
              <a:rPr lang="en" sz="1100" b="1">
                <a:solidFill>
                  <a:srgbClr val="FFFFFF"/>
                </a:solidFill>
                <a:latin typeface="Lustria"/>
                <a:ea typeface="Lustria"/>
                <a:cs typeface="Lustria"/>
                <a:sym typeface="Lustria"/>
              </a:rPr>
              <a:t>(Theatre, Chorus, Band, Drawing)</a:t>
            </a:r>
            <a:endParaRPr sz="1100" b="1">
              <a:solidFill>
                <a:srgbClr val="FFFFFF"/>
              </a:solidFill>
              <a:latin typeface="Lustria"/>
              <a:ea typeface="Lustria"/>
              <a:cs typeface="Lustria"/>
              <a:sym typeface="Lustria"/>
            </a:endParaRPr>
          </a:p>
          <a:p>
            <a:pPr marL="0" lvl="0" indent="457200" algn="l" rtl="0">
              <a:lnSpc>
                <a:spcPct val="115000"/>
              </a:lnSpc>
              <a:spcBef>
                <a:spcPts val="0"/>
              </a:spcBef>
              <a:spcAft>
                <a:spcPts val="0"/>
              </a:spcAft>
              <a:buNone/>
            </a:pPr>
            <a:r>
              <a:rPr lang="en" sz="2000">
                <a:solidFill>
                  <a:schemeClr val="lt1"/>
                </a:solidFill>
                <a:latin typeface="Lato"/>
                <a:ea typeface="Lato"/>
                <a:cs typeface="Lato"/>
                <a:sym typeface="Lato"/>
              </a:rPr>
              <a:t>1 credit of Performing/Fine Arts is </a:t>
            </a:r>
            <a:r>
              <a:rPr lang="en" sz="2000" b="1" u="sng">
                <a:solidFill>
                  <a:schemeClr val="lt1"/>
                </a:solidFill>
                <a:latin typeface="Lato"/>
                <a:ea typeface="Lato"/>
                <a:cs typeface="Lato"/>
                <a:sym typeface="Lato"/>
              </a:rPr>
              <a:t>required</a:t>
            </a:r>
            <a:r>
              <a:rPr lang="en" sz="2000">
                <a:solidFill>
                  <a:schemeClr val="lt1"/>
                </a:solidFill>
                <a:latin typeface="Lato"/>
                <a:ea typeface="Lato"/>
                <a:cs typeface="Lato"/>
                <a:sym typeface="Lato"/>
              </a:rPr>
              <a:t> for graduation</a:t>
            </a:r>
            <a:endParaRPr sz="1700" b="1">
              <a:solidFill>
                <a:srgbClr val="FFFFFF"/>
              </a:solidFill>
              <a:latin typeface="Lustria"/>
              <a:ea typeface="Lustria"/>
              <a:cs typeface="Lustria"/>
              <a:sym typeface="Lustria"/>
            </a:endParaRPr>
          </a:p>
          <a:p>
            <a:pPr marL="457200" marR="0" lvl="0" indent="-361950" algn="l" rtl="0">
              <a:spcBef>
                <a:spcPts val="1200"/>
              </a:spcBef>
              <a:spcAft>
                <a:spcPts val="0"/>
              </a:spcAft>
              <a:buClr>
                <a:srgbClr val="FFFFFF"/>
              </a:buClr>
              <a:buSzPts val="2100"/>
              <a:buFont typeface="Lustria"/>
              <a:buAutoNum type="arabicPeriod"/>
            </a:pPr>
            <a:r>
              <a:rPr lang="en" sz="2100" b="1">
                <a:solidFill>
                  <a:srgbClr val="FFFFFF"/>
                </a:solidFill>
                <a:latin typeface="Lustria"/>
                <a:ea typeface="Lustria"/>
                <a:cs typeface="Lustria"/>
                <a:sym typeface="Lustria"/>
              </a:rPr>
              <a:t>Elective: CTE Pathway</a:t>
            </a:r>
            <a:endParaRPr sz="2100" b="1">
              <a:solidFill>
                <a:srgbClr val="FFFFFF"/>
              </a:solidFill>
              <a:latin typeface="Lustria"/>
              <a:ea typeface="Lustria"/>
              <a:cs typeface="Lustria"/>
              <a:sym typeface="Lustria"/>
            </a:endParaRPr>
          </a:p>
          <a:p>
            <a:pPr marL="0" lvl="0" indent="457200" algn="l" rtl="0">
              <a:lnSpc>
                <a:spcPct val="115000"/>
              </a:lnSpc>
              <a:spcBef>
                <a:spcPts val="0"/>
              </a:spcBef>
              <a:spcAft>
                <a:spcPts val="0"/>
              </a:spcAft>
              <a:buNone/>
            </a:pPr>
            <a:r>
              <a:rPr lang="en" sz="2000">
                <a:solidFill>
                  <a:schemeClr val="lt1"/>
                </a:solidFill>
                <a:latin typeface="Lato"/>
                <a:ea typeface="Lato"/>
                <a:cs typeface="Lato"/>
                <a:sym typeface="Lato"/>
              </a:rPr>
              <a:t>Use this course for career exploration </a:t>
            </a:r>
            <a:endParaRPr sz="2100" b="1">
              <a:solidFill>
                <a:srgbClr val="FFFFFF"/>
              </a:solidFill>
              <a:latin typeface="Lustria"/>
              <a:ea typeface="Lustria"/>
              <a:cs typeface="Lustria"/>
              <a:sym typeface="Lustria"/>
            </a:endParaRPr>
          </a:p>
          <a:p>
            <a:pPr marL="0" marR="0" lvl="0" indent="0" algn="l" rtl="0">
              <a:spcBef>
                <a:spcPts val="1200"/>
              </a:spcBef>
              <a:spcAft>
                <a:spcPts val="0"/>
              </a:spcAft>
              <a:buNone/>
            </a:pPr>
            <a:endParaRPr sz="2100" b="1">
              <a:solidFill>
                <a:srgbClr val="FFFFFF"/>
              </a:solidFill>
              <a:latin typeface="Lustria"/>
              <a:ea typeface="Lustria"/>
              <a:cs typeface="Lustria"/>
              <a:sym typeface="Lustria"/>
            </a:endParaRPr>
          </a:p>
          <a:p>
            <a:pPr marL="0" marR="0" lvl="0" indent="0" algn="l" rtl="0">
              <a:spcBef>
                <a:spcPts val="0"/>
              </a:spcBef>
              <a:spcAft>
                <a:spcPts val="0"/>
              </a:spcAft>
              <a:buNone/>
            </a:pPr>
            <a:endParaRPr sz="11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41"/>
        <p:cNvGrpSpPr/>
        <p:nvPr/>
      </p:nvGrpSpPr>
      <p:grpSpPr>
        <a:xfrm>
          <a:off x="0" y="0"/>
          <a:ext cx="0" cy="0"/>
          <a:chOff x="0" y="0"/>
          <a:chExt cx="0" cy="0"/>
        </a:xfrm>
      </p:grpSpPr>
      <p:sp>
        <p:nvSpPr>
          <p:cNvPr id="11642" name="Google Shape;11642;p49"/>
          <p:cNvSpPr/>
          <p:nvPr/>
        </p:nvSpPr>
        <p:spPr>
          <a:xfrm>
            <a:off x="5874005" y="943792"/>
            <a:ext cx="3258000" cy="3255900"/>
          </a:xfrm>
          <a:prstGeom prst="ellipse">
            <a:avLst/>
          </a:prstGeom>
          <a:blipFill rotWithShape="1">
            <a:blip r:embed="rId3">
              <a:alphaModFix amt="16000"/>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grpSp>
        <p:nvGrpSpPr>
          <p:cNvPr id="11643" name="Google Shape;11643;p49"/>
          <p:cNvGrpSpPr/>
          <p:nvPr/>
        </p:nvGrpSpPr>
        <p:grpSpPr>
          <a:xfrm>
            <a:off x="0" y="0"/>
            <a:ext cx="9144000" cy="349875"/>
            <a:chOff x="0" y="0"/>
            <a:chExt cx="12192000" cy="466500"/>
          </a:xfrm>
        </p:grpSpPr>
        <p:sp>
          <p:nvSpPr>
            <p:cNvPr id="11644" name="Google Shape;11644;p49"/>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1645" name="Google Shape;11645;p49"/>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46" name="Google Shape;11646;p49"/>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1647" name="Google Shape;11647;p49"/>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48" name="Google Shape;11648;p49"/>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649" name="Google Shape;11649;p49"/>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50" name="Google Shape;11650;p49"/>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51" name="Google Shape;11651;p49"/>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52" name="Google Shape;11652;p49"/>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53" name="Google Shape;11653;p49"/>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54" name="Google Shape;11654;p49"/>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655" name="Google Shape;11655;p49"/>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656" name="Google Shape;11656;p49"/>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57" name="Google Shape;11657;p49"/>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58" name="Google Shape;11658;p49"/>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659" name="Google Shape;11659;p49"/>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60" name="Google Shape;11660;p49"/>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61" name="Google Shape;11661;p49"/>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62" name="Google Shape;11662;p49"/>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63" name="Google Shape;11663;p49"/>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64" name="Google Shape;11664;p49"/>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665" name="Google Shape;11665;p49"/>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666" name="Google Shape;11666;p49"/>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67" name="Google Shape;11667;p49"/>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68" name="Google Shape;11668;p49"/>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669" name="Google Shape;11669;p49"/>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70" name="Google Shape;11670;p49"/>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1671" name="Google Shape;11671;p49"/>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72" name="Google Shape;11672;p49"/>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673" name="Google Shape;11673;p49"/>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74" name="Google Shape;11674;p49"/>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75" name="Google Shape;11675;p49"/>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76" name="Google Shape;11676;p49"/>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77" name="Google Shape;11677;p49"/>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78" name="Google Shape;11678;p49"/>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679" name="Google Shape;11679;p49"/>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680" name="Google Shape;11680;p49"/>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81" name="Google Shape;11681;p49"/>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82" name="Google Shape;11682;p49"/>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683" name="Google Shape;11683;p49"/>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84" name="Google Shape;11684;p49"/>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85" name="Google Shape;11685;p49"/>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86" name="Google Shape;11686;p49"/>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87" name="Google Shape;11687;p49"/>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88" name="Google Shape;11688;p49"/>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689" name="Google Shape;11689;p49"/>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690" name="Google Shape;11690;p49"/>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91" name="Google Shape;11691;p49"/>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92" name="Google Shape;11692;p49"/>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693" name="Google Shape;11693;p49"/>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94" name="Google Shape;11694;p49"/>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1695" name="Google Shape;11695;p49"/>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696" name="Google Shape;11696;p49"/>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697" name="Google Shape;11697;p49"/>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98" name="Google Shape;11698;p49"/>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699" name="Google Shape;11699;p49"/>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00" name="Google Shape;11700;p49"/>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01" name="Google Shape;11701;p49"/>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02" name="Google Shape;11702;p49"/>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703" name="Google Shape;11703;p49"/>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704" name="Google Shape;11704;p49"/>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705" name="Google Shape;11705;p49"/>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706" name="Google Shape;11706;p49"/>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707" name="Google Shape;11707;p49"/>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08" name="Google Shape;11708;p49"/>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09" name="Google Shape;11709;p49"/>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10" name="Google Shape;11710;p49"/>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11" name="Google Shape;11711;p49"/>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12" name="Google Shape;11712;p49"/>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713" name="Google Shape;11713;p49"/>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714" name="Google Shape;11714;p49"/>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715" name="Google Shape;11715;p49"/>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716" name="Google Shape;11716;p49"/>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717" name="Google Shape;11717;p49"/>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18" name="Google Shape;11718;p49"/>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1719" name="Google Shape;11719;p49"/>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720" name="Google Shape;11720;p49"/>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721" name="Google Shape;11721;p49"/>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22" name="Google Shape;11722;p49"/>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23" name="Google Shape;11723;p49"/>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24" name="Google Shape;11724;p49"/>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25" name="Google Shape;11725;p49"/>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26" name="Google Shape;11726;p49"/>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727" name="Google Shape;11727;p49"/>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728" name="Google Shape;11728;p49"/>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729" name="Google Shape;11729;p49"/>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730" name="Google Shape;11730;p49"/>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1731" name="Google Shape;11731;p49"/>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32" name="Google Shape;11732;p49"/>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33" name="Google Shape;11733;p49"/>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34" name="Google Shape;11734;p49"/>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35" name="Google Shape;11735;p49"/>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36" name="Google Shape;11736;p49"/>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1737" name="Google Shape;11737;p49"/>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1738" name="Google Shape;11738;p49"/>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739" name="Google Shape;11739;p49"/>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1740" name="Google Shape;11740;p49"/>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11741" name="Google Shape;11741;p49"/>
            <p:cNvGrpSpPr/>
            <p:nvPr/>
          </p:nvGrpSpPr>
          <p:grpSpPr>
            <a:xfrm>
              <a:off x="13250" y="14322"/>
              <a:ext cx="12169339" cy="380757"/>
              <a:chOff x="106942451" y="108727875"/>
              <a:chExt cx="5596900" cy="175166"/>
            </a:xfrm>
          </p:grpSpPr>
          <p:sp>
            <p:nvSpPr>
              <p:cNvPr id="11742" name="Google Shape;11742;p49"/>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43" name="Google Shape;11743;p49"/>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44" name="Google Shape;11744;p49"/>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45" name="Google Shape;11745;p49"/>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46" name="Google Shape;11746;p49"/>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47" name="Google Shape;11747;p49"/>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48" name="Google Shape;11748;p49"/>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49" name="Google Shape;11749;p49"/>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50" name="Google Shape;11750;p49"/>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751" name="Google Shape;11751;p49"/>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52" name="Google Shape;11752;p49"/>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53" name="Google Shape;11753;p49"/>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54" name="Google Shape;11754;p49"/>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55" name="Google Shape;11755;p49"/>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56" name="Google Shape;11756;p49"/>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57" name="Google Shape;11757;p49"/>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58" name="Google Shape;11758;p49"/>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59" name="Google Shape;11759;p49"/>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760" name="Google Shape;11760;p49"/>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61" name="Google Shape;11761;p49"/>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62" name="Google Shape;11762;p49"/>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63" name="Google Shape;11763;p49"/>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64" name="Google Shape;11764;p49"/>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65" name="Google Shape;11765;p49"/>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66" name="Google Shape;11766;p49"/>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67" name="Google Shape;11767;p49"/>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68" name="Google Shape;11768;p49"/>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769" name="Google Shape;11769;p49"/>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70" name="Google Shape;11770;p49"/>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71" name="Google Shape;11771;p49"/>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72" name="Google Shape;11772;p49"/>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73" name="Google Shape;11773;p49"/>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74" name="Google Shape;11774;p49"/>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75" name="Google Shape;11775;p49"/>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76" name="Google Shape;11776;p49"/>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77" name="Google Shape;11777;p49"/>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778" name="Google Shape;11778;p49"/>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79" name="Google Shape;11779;p49"/>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80" name="Google Shape;11780;p49"/>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81" name="Google Shape;11781;p49"/>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82" name="Google Shape;11782;p49"/>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83" name="Google Shape;11783;p49"/>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84" name="Google Shape;11784;p49"/>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85" name="Google Shape;11785;p49"/>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86" name="Google Shape;11786;p49"/>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787" name="Google Shape;11787;p49"/>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88" name="Google Shape;11788;p49"/>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89" name="Google Shape;11789;p49"/>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90" name="Google Shape;11790;p49"/>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91" name="Google Shape;11791;p49"/>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92" name="Google Shape;11792;p49"/>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93" name="Google Shape;11793;p49"/>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94" name="Google Shape;11794;p49"/>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795" name="Google Shape;11795;p49"/>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796" name="Google Shape;11796;p49"/>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97" name="Google Shape;11797;p49"/>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98" name="Google Shape;11798;p49"/>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799" name="Google Shape;11799;p49"/>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00" name="Google Shape;11800;p49"/>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01" name="Google Shape;11801;p49"/>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02" name="Google Shape;11802;p49"/>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03" name="Google Shape;11803;p49"/>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04" name="Google Shape;11804;p49"/>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05" name="Google Shape;11805;p49"/>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06" name="Google Shape;11806;p49"/>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07" name="Google Shape;11807;p49"/>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08" name="Google Shape;11808;p49"/>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09" name="Google Shape;11809;p49"/>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10" name="Google Shape;11810;p49"/>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11" name="Google Shape;11811;p49"/>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12" name="Google Shape;11812;p49"/>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13" name="Google Shape;11813;p49"/>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14" name="Google Shape;11814;p49"/>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15" name="Google Shape;11815;p49"/>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16" name="Google Shape;11816;p49"/>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17" name="Google Shape;11817;p49"/>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18" name="Google Shape;11818;p49"/>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19" name="Google Shape;11819;p49"/>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20" name="Google Shape;11820;p49"/>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21" name="Google Shape;11821;p49"/>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22" name="Google Shape;11822;p49"/>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23" name="Google Shape;11823;p49"/>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24" name="Google Shape;11824;p49"/>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25" name="Google Shape;11825;p49"/>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26" name="Google Shape;11826;p49"/>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27" name="Google Shape;11827;p49"/>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28" name="Google Shape;11828;p49"/>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29" name="Google Shape;11829;p49"/>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30" name="Google Shape;11830;p49"/>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31" name="Google Shape;11831;p49"/>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32" name="Google Shape;11832;p49"/>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33" name="Google Shape;11833;p49"/>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34" name="Google Shape;11834;p49"/>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35" name="Google Shape;11835;p49"/>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36" name="Google Shape;11836;p49"/>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37" name="Google Shape;11837;p49"/>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38" name="Google Shape;11838;p49"/>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39" name="Google Shape;11839;p49"/>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40" name="Google Shape;11840;p49"/>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41" name="Google Shape;11841;p49"/>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42" name="Google Shape;11842;p49"/>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43" name="Google Shape;11843;p49"/>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44" name="Google Shape;11844;p49"/>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45" name="Google Shape;11845;p49"/>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46" name="Google Shape;11846;p49"/>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47" name="Google Shape;11847;p49"/>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48" name="Google Shape;11848;p49"/>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49" name="Google Shape;11849;p49"/>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50" name="Google Shape;11850;p49"/>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51" name="Google Shape;11851;p49"/>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52" name="Google Shape;11852;p49"/>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53" name="Google Shape;11853;p49"/>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54" name="Google Shape;11854;p49"/>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55" name="Google Shape;11855;p49"/>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56" name="Google Shape;11856;p49"/>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57" name="Google Shape;11857;p49"/>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58" name="Google Shape;11858;p49"/>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59" name="Google Shape;11859;p49"/>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60" name="Google Shape;11860;p49"/>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61" name="Google Shape;11861;p49"/>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62" name="Google Shape;11862;p49"/>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63" name="Google Shape;11863;p49"/>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64" name="Google Shape;11864;p49"/>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65" name="Google Shape;11865;p49"/>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66" name="Google Shape;11866;p49"/>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67" name="Google Shape;11867;p49"/>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68" name="Google Shape;11868;p49"/>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69" name="Google Shape;11869;p49"/>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70" name="Google Shape;11870;p49"/>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71" name="Google Shape;11871;p49"/>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72" name="Google Shape;11872;p49"/>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73" name="Google Shape;11873;p49"/>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74" name="Google Shape;11874;p49"/>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75" name="Google Shape;11875;p49"/>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76" name="Google Shape;11876;p49"/>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77" name="Google Shape;11877;p49"/>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78" name="Google Shape;11878;p49"/>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79" name="Google Shape;11879;p49"/>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80" name="Google Shape;11880;p49"/>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81" name="Google Shape;11881;p49"/>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82" name="Google Shape;11882;p49"/>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83" name="Google Shape;11883;p49"/>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1884" name="Google Shape;11884;p49"/>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1885" name="Google Shape;11885;p49"/>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1886" name="Google Shape;11886;p49"/>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87" name="Google Shape;11887;p49"/>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1888" name="Google Shape;11888;p49"/>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889" name="Google Shape;11889;p49"/>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890" name="Google Shape;11890;p49"/>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891" name="Google Shape;11891;p49"/>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892" name="Google Shape;11892;p49"/>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893" name="Google Shape;11893;p49"/>
              <p:cNvGrpSpPr/>
              <p:nvPr/>
            </p:nvGrpSpPr>
            <p:grpSpPr>
              <a:xfrm>
                <a:off x="109212871" y="108837635"/>
                <a:ext cx="75121" cy="51655"/>
                <a:chOff x="109544032" y="110081764"/>
                <a:chExt cx="141684" cy="90591"/>
              </a:xfrm>
            </p:grpSpPr>
            <p:sp>
              <p:nvSpPr>
                <p:cNvPr id="11894" name="Google Shape;11894;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95" name="Google Shape;11895;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896" name="Google Shape;11896;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897" name="Google Shape;11897;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898" name="Google Shape;11898;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899" name="Google Shape;11899;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00" name="Google Shape;11900;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01" name="Google Shape;11901;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02" name="Google Shape;11902;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903" name="Google Shape;11903;p49"/>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904" name="Google Shape;11904;p49"/>
              <p:cNvGrpSpPr/>
              <p:nvPr/>
            </p:nvGrpSpPr>
            <p:grpSpPr>
              <a:xfrm>
                <a:off x="109352399" y="108837635"/>
                <a:ext cx="75121" cy="51655"/>
                <a:chOff x="109807194" y="110081764"/>
                <a:chExt cx="141684" cy="90591"/>
              </a:xfrm>
            </p:grpSpPr>
            <p:sp>
              <p:nvSpPr>
                <p:cNvPr id="11905" name="Google Shape;11905;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06" name="Google Shape;11906;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07" name="Google Shape;11907;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08" name="Google Shape;11908;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09" name="Google Shape;11909;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10" name="Google Shape;11910;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11" name="Google Shape;11911;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12" name="Google Shape;11912;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13" name="Google Shape;11913;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914" name="Google Shape;11914;p49"/>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15" name="Google Shape;11915;p49"/>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916" name="Google Shape;11916;p49"/>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917" name="Google Shape;11917;p49"/>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918" name="Google Shape;11918;p49"/>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919" name="Google Shape;11919;p49"/>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920" name="Google Shape;11920;p49"/>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921" name="Google Shape;11921;p49"/>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922" name="Google Shape;11922;p49"/>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923" name="Google Shape;11923;p49"/>
              <p:cNvGrpSpPr/>
              <p:nvPr/>
            </p:nvGrpSpPr>
            <p:grpSpPr>
              <a:xfrm>
                <a:off x="109515527" y="108837635"/>
                <a:ext cx="75121" cy="51655"/>
                <a:chOff x="109544032" y="110081764"/>
                <a:chExt cx="141684" cy="90591"/>
              </a:xfrm>
            </p:grpSpPr>
            <p:sp>
              <p:nvSpPr>
                <p:cNvPr id="11924" name="Google Shape;11924;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25" name="Google Shape;11925;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26" name="Google Shape;11926;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27" name="Google Shape;11927;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28" name="Google Shape;11928;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29" name="Google Shape;11929;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30" name="Google Shape;11930;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31" name="Google Shape;11931;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32" name="Google Shape;11932;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933" name="Google Shape;11933;p49"/>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934" name="Google Shape;11934;p49"/>
              <p:cNvGrpSpPr/>
              <p:nvPr/>
            </p:nvGrpSpPr>
            <p:grpSpPr>
              <a:xfrm>
                <a:off x="109655056" y="108837635"/>
                <a:ext cx="75121" cy="51655"/>
                <a:chOff x="109807194" y="110081764"/>
                <a:chExt cx="141684" cy="90591"/>
              </a:xfrm>
            </p:grpSpPr>
            <p:sp>
              <p:nvSpPr>
                <p:cNvPr id="11935" name="Google Shape;11935;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36" name="Google Shape;11936;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37" name="Google Shape;11937;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38" name="Google Shape;11938;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39" name="Google Shape;11939;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40" name="Google Shape;11940;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41" name="Google Shape;11941;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42" name="Google Shape;11942;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43" name="Google Shape;11943;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944" name="Google Shape;11944;p49"/>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45" name="Google Shape;11945;p49"/>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946" name="Google Shape;11946;p49"/>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947" name="Google Shape;11947;p49"/>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948" name="Google Shape;11948;p49"/>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949" name="Google Shape;11949;p49"/>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950" name="Google Shape;11950;p49"/>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51" name="Google Shape;11951;p49"/>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1952" name="Google Shape;11952;p49"/>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953" name="Google Shape;11953;p49"/>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954" name="Google Shape;11954;p49"/>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955" name="Google Shape;11955;p49"/>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956" name="Google Shape;11956;p49"/>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957" name="Google Shape;11957;p49"/>
              <p:cNvGrpSpPr/>
              <p:nvPr/>
            </p:nvGrpSpPr>
            <p:grpSpPr>
              <a:xfrm>
                <a:off x="109775340" y="108837635"/>
                <a:ext cx="75121" cy="51655"/>
                <a:chOff x="109544032" y="110081764"/>
                <a:chExt cx="141684" cy="90591"/>
              </a:xfrm>
            </p:grpSpPr>
            <p:sp>
              <p:nvSpPr>
                <p:cNvPr id="11958" name="Google Shape;11958;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59" name="Google Shape;11959;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60" name="Google Shape;11960;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61" name="Google Shape;11961;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62" name="Google Shape;11962;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63" name="Google Shape;11963;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64" name="Google Shape;11964;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65" name="Google Shape;11965;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66" name="Google Shape;11966;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967" name="Google Shape;11967;p49"/>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968" name="Google Shape;11968;p49"/>
              <p:cNvGrpSpPr/>
              <p:nvPr/>
            </p:nvGrpSpPr>
            <p:grpSpPr>
              <a:xfrm>
                <a:off x="109914868" y="108837635"/>
                <a:ext cx="75121" cy="51655"/>
                <a:chOff x="109807194" y="110081764"/>
                <a:chExt cx="141684" cy="90591"/>
              </a:xfrm>
            </p:grpSpPr>
            <p:sp>
              <p:nvSpPr>
                <p:cNvPr id="11969" name="Google Shape;11969;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70" name="Google Shape;11970;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71" name="Google Shape;11971;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72" name="Google Shape;11972;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73" name="Google Shape;11973;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74" name="Google Shape;11974;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75" name="Google Shape;11975;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76" name="Google Shape;11976;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77" name="Google Shape;11977;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978" name="Google Shape;11978;p49"/>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79" name="Google Shape;11979;p49"/>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980" name="Google Shape;11980;p49"/>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981" name="Google Shape;11981;p49"/>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982" name="Google Shape;11982;p49"/>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983" name="Google Shape;11983;p49"/>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984" name="Google Shape;11984;p49"/>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985" name="Google Shape;11985;p49"/>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986" name="Google Shape;11986;p49"/>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987" name="Google Shape;11987;p49"/>
              <p:cNvGrpSpPr/>
              <p:nvPr/>
            </p:nvGrpSpPr>
            <p:grpSpPr>
              <a:xfrm>
                <a:off x="110077996" y="108837635"/>
                <a:ext cx="75121" cy="51655"/>
                <a:chOff x="109544032" y="110081764"/>
                <a:chExt cx="141684" cy="90591"/>
              </a:xfrm>
            </p:grpSpPr>
            <p:sp>
              <p:nvSpPr>
                <p:cNvPr id="11988" name="Google Shape;11988;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89" name="Google Shape;11989;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90" name="Google Shape;11990;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91" name="Google Shape;11991;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92" name="Google Shape;11992;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93" name="Google Shape;11993;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94" name="Google Shape;11994;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95" name="Google Shape;11995;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96" name="Google Shape;11996;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997" name="Google Shape;11997;p49"/>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998" name="Google Shape;11998;p49"/>
              <p:cNvGrpSpPr/>
              <p:nvPr/>
            </p:nvGrpSpPr>
            <p:grpSpPr>
              <a:xfrm>
                <a:off x="110217525" y="108837635"/>
                <a:ext cx="75121" cy="51655"/>
                <a:chOff x="109807194" y="110081764"/>
                <a:chExt cx="141684" cy="90591"/>
              </a:xfrm>
            </p:grpSpPr>
            <p:sp>
              <p:nvSpPr>
                <p:cNvPr id="11999" name="Google Shape;11999;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00" name="Google Shape;12000;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01" name="Google Shape;12001;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02" name="Google Shape;12002;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03" name="Google Shape;12003;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04" name="Google Shape;12004;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05" name="Google Shape;12005;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06" name="Google Shape;12006;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07" name="Google Shape;12007;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008" name="Google Shape;12008;p49"/>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09" name="Google Shape;12009;p49"/>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010" name="Google Shape;12010;p49"/>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011" name="Google Shape;12011;p49"/>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012" name="Google Shape;12012;p49"/>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013" name="Google Shape;12013;p49"/>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014" name="Google Shape;12014;p49"/>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15" name="Google Shape;12015;p49"/>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016" name="Google Shape;12016;p49"/>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017" name="Google Shape;12017;p49"/>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018" name="Google Shape;12018;p49"/>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019" name="Google Shape;12019;p49"/>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020" name="Google Shape;12020;p49"/>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021" name="Google Shape;12021;p49"/>
              <p:cNvGrpSpPr/>
              <p:nvPr/>
            </p:nvGrpSpPr>
            <p:grpSpPr>
              <a:xfrm>
                <a:off x="108071381" y="108837635"/>
                <a:ext cx="75121" cy="51655"/>
                <a:chOff x="109544032" y="110081764"/>
                <a:chExt cx="141684" cy="90591"/>
              </a:xfrm>
            </p:grpSpPr>
            <p:sp>
              <p:nvSpPr>
                <p:cNvPr id="12022" name="Google Shape;12022;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23" name="Google Shape;12023;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24" name="Google Shape;12024;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25" name="Google Shape;12025;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26" name="Google Shape;12026;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27" name="Google Shape;12027;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28" name="Google Shape;12028;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29" name="Google Shape;12029;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30" name="Google Shape;12030;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031" name="Google Shape;12031;p49"/>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032" name="Google Shape;12032;p49"/>
              <p:cNvGrpSpPr/>
              <p:nvPr/>
            </p:nvGrpSpPr>
            <p:grpSpPr>
              <a:xfrm>
                <a:off x="108210909" y="108837635"/>
                <a:ext cx="75121" cy="51655"/>
                <a:chOff x="109807194" y="110081764"/>
                <a:chExt cx="141684" cy="90591"/>
              </a:xfrm>
            </p:grpSpPr>
            <p:sp>
              <p:nvSpPr>
                <p:cNvPr id="12033" name="Google Shape;12033;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34" name="Google Shape;12034;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35" name="Google Shape;12035;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36" name="Google Shape;12036;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37" name="Google Shape;12037;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38" name="Google Shape;12038;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39" name="Google Shape;12039;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40" name="Google Shape;12040;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41" name="Google Shape;12041;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042" name="Google Shape;12042;p49"/>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43" name="Google Shape;12043;p49"/>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044" name="Google Shape;12044;p49"/>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045" name="Google Shape;12045;p49"/>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046" name="Google Shape;12046;p49"/>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047" name="Google Shape;12047;p49"/>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048" name="Google Shape;12048;p49"/>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049" name="Google Shape;12049;p49"/>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050" name="Google Shape;12050;p49"/>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051" name="Google Shape;12051;p49"/>
              <p:cNvGrpSpPr/>
              <p:nvPr/>
            </p:nvGrpSpPr>
            <p:grpSpPr>
              <a:xfrm>
                <a:off x="108374037" y="108837635"/>
                <a:ext cx="75121" cy="51655"/>
                <a:chOff x="109544032" y="110081764"/>
                <a:chExt cx="141684" cy="90591"/>
              </a:xfrm>
            </p:grpSpPr>
            <p:sp>
              <p:nvSpPr>
                <p:cNvPr id="12052" name="Google Shape;12052;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53" name="Google Shape;12053;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54" name="Google Shape;12054;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55" name="Google Shape;12055;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56" name="Google Shape;12056;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57" name="Google Shape;12057;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58" name="Google Shape;12058;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59" name="Google Shape;12059;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60" name="Google Shape;12060;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061" name="Google Shape;12061;p49"/>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062" name="Google Shape;12062;p49"/>
              <p:cNvGrpSpPr/>
              <p:nvPr/>
            </p:nvGrpSpPr>
            <p:grpSpPr>
              <a:xfrm>
                <a:off x="108513566" y="108837635"/>
                <a:ext cx="75121" cy="51655"/>
                <a:chOff x="109807194" y="110081764"/>
                <a:chExt cx="141684" cy="90591"/>
              </a:xfrm>
            </p:grpSpPr>
            <p:sp>
              <p:nvSpPr>
                <p:cNvPr id="12063" name="Google Shape;12063;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64" name="Google Shape;12064;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65" name="Google Shape;12065;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66" name="Google Shape;12066;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67" name="Google Shape;12067;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68" name="Google Shape;12068;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69" name="Google Shape;12069;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70" name="Google Shape;12070;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71" name="Google Shape;12071;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072" name="Google Shape;12072;p49"/>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73" name="Google Shape;12073;p49"/>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074" name="Google Shape;12074;p49"/>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075" name="Google Shape;12075;p49"/>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076" name="Google Shape;12076;p49"/>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077" name="Google Shape;12077;p49"/>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078" name="Google Shape;12078;p49"/>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79" name="Google Shape;12079;p49"/>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080" name="Google Shape;12080;p49"/>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081" name="Google Shape;12081;p49"/>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082" name="Google Shape;12082;p49"/>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083" name="Google Shape;12083;p49"/>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084" name="Google Shape;12084;p49"/>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085" name="Google Shape;12085;p49"/>
              <p:cNvGrpSpPr/>
              <p:nvPr/>
            </p:nvGrpSpPr>
            <p:grpSpPr>
              <a:xfrm>
                <a:off x="108633850" y="108837635"/>
                <a:ext cx="75121" cy="51655"/>
                <a:chOff x="109544032" y="110081764"/>
                <a:chExt cx="141684" cy="90591"/>
              </a:xfrm>
            </p:grpSpPr>
            <p:sp>
              <p:nvSpPr>
                <p:cNvPr id="12086" name="Google Shape;12086;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87" name="Google Shape;12087;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88" name="Google Shape;12088;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89" name="Google Shape;12089;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90" name="Google Shape;12090;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91" name="Google Shape;12091;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92" name="Google Shape;12092;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93" name="Google Shape;12093;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094" name="Google Shape;12094;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095" name="Google Shape;12095;p49"/>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096" name="Google Shape;12096;p49"/>
              <p:cNvGrpSpPr/>
              <p:nvPr/>
            </p:nvGrpSpPr>
            <p:grpSpPr>
              <a:xfrm>
                <a:off x="108773378" y="108837635"/>
                <a:ext cx="75121" cy="51655"/>
                <a:chOff x="109807194" y="110081764"/>
                <a:chExt cx="141684" cy="90591"/>
              </a:xfrm>
            </p:grpSpPr>
            <p:sp>
              <p:nvSpPr>
                <p:cNvPr id="12097" name="Google Shape;12097;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98" name="Google Shape;12098;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99" name="Google Shape;12099;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00" name="Google Shape;12100;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01" name="Google Shape;12101;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02" name="Google Shape;12102;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03" name="Google Shape;12103;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04" name="Google Shape;12104;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05" name="Google Shape;12105;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106" name="Google Shape;12106;p49"/>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07" name="Google Shape;12107;p49"/>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108" name="Google Shape;12108;p49"/>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109" name="Google Shape;12109;p49"/>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110" name="Google Shape;12110;p49"/>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111" name="Google Shape;12111;p49"/>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112" name="Google Shape;12112;p49"/>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113" name="Google Shape;12113;p49"/>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114" name="Google Shape;12114;p49"/>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115" name="Google Shape;12115;p49"/>
              <p:cNvGrpSpPr/>
              <p:nvPr/>
            </p:nvGrpSpPr>
            <p:grpSpPr>
              <a:xfrm>
                <a:off x="108936506" y="108837635"/>
                <a:ext cx="75121" cy="51655"/>
                <a:chOff x="109544032" y="110081764"/>
                <a:chExt cx="141684" cy="90591"/>
              </a:xfrm>
            </p:grpSpPr>
            <p:sp>
              <p:nvSpPr>
                <p:cNvPr id="12116" name="Google Shape;12116;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17" name="Google Shape;12117;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18" name="Google Shape;12118;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19" name="Google Shape;12119;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20" name="Google Shape;12120;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21" name="Google Shape;12121;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22" name="Google Shape;12122;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23" name="Google Shape;12123;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24" name="Google Shape;12124;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125" name="Google Shape;12125;p49"/>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126" name="Google Shape;12126;p49"/>
              <p:cNvGrpSpPr/>
              <p:nvPr/>
            </p:nvGrpSpPr>
            <p:grpSpPr>
              <a:xfrm>
                <a:off x="109076035" y="108837635"/>
                <a:ext cx="75121" cy="51655"/>
                <a:chOff x="109807194" y="110081764"/>
                <a:chExt cx="141684" cy="90591"/>
              </a:xfrm>
            </p:grpSpPr>
            <p:sp>
              <p:nvSpPr>
                <p:cNvPr id="12127" name="Google Shape;12127;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28" name="Google Shape;12128;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29" name="Google Shape;12129;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30" name="Google Shape;12130;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31" name="Google Shape;12131;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32" name="Google Shape;12132;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33" name="Google Shape;12133;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34" name="Google Shape;12134;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35" name="Google Shape;12135;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136" name="Google Shape;12136;p49"/>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37" name="Google Shape;12137;p49"/>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138" name="Google Shape;12138;p49"/>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139" name="Google Shape;12139;p49"/>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140" name="Google Shape;12140;p49"/>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141" name="Google Shape;12141;p49"/>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142" name="Google Shape;12142;p49"/>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43" name="Google Shape;12143;p49"/>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144" name="Google Shape;12144;p49"/>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145" name="Google Shape;12145;p49"/>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146" name="Google Shape;12146;p49"/>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147" name="Google Shape;12147;p49"/>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148" name="Google Shape;12148;p49"/>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149" name="Google Shape;12149;p49"/>
              <p:cNvGrpSpPr/>
              <p:nvPr/>
            </p:nvGrpSpPr>
            <p:grpSpPr>
              <a:xfrm>
                <a:off x="106942451" y="108837635"/>
                <a:ext cx="75121" cy="51655"/>
                <a:chOff x="109544032" y="110081764"/>
                <a:chExt cx="141684" cy="90591"/>
              </a:xfrm>
            </p:grpSpPr>
            <p:sp>
              <p:nvSpPr>
                <p:cNvPr id="12150" name="Google Shape;12150;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51" name="Google Shape;12151;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52" name="Google Shape;12152;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53" name="Google Shape;12153;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54" name="Google Shape;12154;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55" name="Google Shape;12155;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56" name="Google Shape;12156;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57" name="Google Shape;12157;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58" name="Google Shape;12158;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159" name="Google Shape;12159;p49"/>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160" name="Google Shape;12160;p49"/>
              <p:cNvGrpSpPr/>
              <p:nvPr/>
            </p:nvGrpSpPr>
            <p:grpSpPr>
              <a:xfrm>
                <a:off x="107081979" y="108837635"/>
                <a:ext cx="75121" cy="51655"/>
                <a:chOff x="109807194" y="110081764"/>
                <a:chExt cx="141684" cy="90591"/>
              </a:xfrm>
            </p:grpSpPr>
            <p:sp>
              <p:nvSpPr>
                <p:cNvPr id="12161" name="Google Shape;12161;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62" name="Google Shape;12162;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63" name="Google Shape;12163;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64" name="Google Shape;12164;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65" name="Google Shape;12165;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66" name="Google Shape;12166;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67" name="Google Shape;12167;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68" name="Google Shape;12168;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69" name="Google Shape;12169;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170" name="Google Shape;12170;p49"/>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71" name="Google Shape;12171;p49"/>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172" name="Google Shape;12172;p49"/>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173" name="Google Shape;12173;p49"/>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174" name="Google Shape;12174;p49"/>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175" name="Google Shape;12175;p49"/>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176" name="Google Shape;12176;p49"/>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177" name="Google Shape;12177;p49"/>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178" name="Google Shape;12178;p49"/>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179" name="Google Shape;12179;p49"/>
              <p:cNvGrpSpPr/>
              <p:nvPr/>
            </p:nvGrpSpPr>
            <p:grpSpPr>
              <a:xfrm>
                <a:off x="107245107" y="108837635"/>
                <a:ext cx="75121" cy="51655"/>
                <a:chOff x="109544032" y="110081764"/>
                <a:chExt cx="141684" cy="90591"/>
              </a:xfrm>
            </p:grpSpPr>
            <p:sp>
              <p:nvSpPr>
                <p:cNvPr id="12180" name="Google Shape;12180;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81" name="Google Shape;12181;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82" name="Google Shape;12182;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83" name="Google Shape;12183;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84" name="Google Shape;12184;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85" name="Google Shape;12185;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86" name="Google Shape;12186;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87" name="Google Shape;12187;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88" name="Google Shape;12188;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189" name="Google Shape;12189;p49"/>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190" name="Google Shape;12190;p49"/>
              <p:cNvGrpSpPr/>
              <p:nvPr/>
            </p:nvGrpSpPr>
            <p:grpSpPr>
              <a:xfrm>
                <a:off x="107384636" y="108837635"/>
                <a:ext cx="75121" cy="51655"/>
                <a:chOff x="109807194" y="110081764"/>
                <a:chExt cx="141684" cy="90591"/>
              </a:xfrm>
            </p:grpSpPr>
            <p:sp>
              <p:nvSpPr>
                <p:cNvPr id="12191" name="Google Shape;12191;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92" name="Google Shape;12192;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93" name="Google Shape;12193;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94" name="Google Shape;12194;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95" name="Google Shape;12195;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96" name="Google Shape;12196;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97" name="Google Shape;12197;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98" name="Google Shape;12198;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99" name="Google Shape;12199;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200" name="Google Shape;12200;p49"/>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01" name="Google Shape;12201;p49"/>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202" name="Google Shape;12202;p49"/>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203" name="Google Shape;12203;p49"/>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204" name="Google Shape;12204;p49"/>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205" name="Google Shape;12205;p49"/>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206" name="Google Shape;12206;p49"/>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07" name="Google Shape;12207;p49"/>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208" name="Google Shape;12208;p49"/>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209" name="Google Shape;12209;p49"/>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210" name="Google Shape;12210;p49"/>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11" name="Google Shape;12211;p49"/>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12" name="Google Shape;12212;p49"/>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213" name="Google Shape;12213;p49"/>
              <p:cNvGrpSpPr/>
              <p:nvPr/>
            </p:nvGrpSpPr>
            <p:grpSpPr>
              <a:xfrm>
                <a:off x="107504920" y="108837635"/>
                <a:ext cx="75121" cy="51655"/>
                <a:chOff x="109544032" y="110081764"/>
                <a:chExt cx="141684" cy="90591"/>
              </a:xfrm>
            </p:grpSpPr>
            <p:sp>
              <p:nvSpPr>
                <p:cNvPr id="12214" name="Google Shape;12214;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15" name="Google Shape;12215;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16" name="Google Shape;12216;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17" name="Google Shape;12217;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18" name="Google Shape;12218;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19" name="Google Shape;12219;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20" name="Google Shape;12220;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21" name="Google Shape;12221;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22" name="Google Shape;12222;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223" name="Google Shape;12223;p49"/>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224" name="Google Shape;12224;p49"/>
              <p:cNvGrpSpPr/>
              <p:nvPr/>
            </p:nvGrpSpPr>
            <p:grpSpPr>
              <a:xfrm>
                <a:off x="107644448" y="108837635"/>
                <a:ext cx="75121" cy="51655"/>
                <a:chOff x="109807194" y="110081764"/>
                <a:chExt cx="141684" cy="90591"/>
              </a:xfrm>
            </p:grpSpPr>
            <p:sp>
              <p:nvSpPr>
                <p:cNvPr id="12225" name="Google Shape;12225;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26" name="Google Shape;12226;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27" name="Google Shape;12227;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28" name="Google Shape;12228;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29" name="Google Shape;12229;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30" name="Google Shape;12230;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31" name="Google Shape;12231;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32" name="Google Shape;12232;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33" name="Google Shape;12233;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234" name="Google Shape;12234;p49"/>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35" name="Google Shape;12235;p49"/>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236" name="Google Shape;12236;p49"/>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237" name="Google Shape;12237;p49"/>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238" name="Google Shape;12238;p49"/>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239" name="Google Shape;12239;p49"/>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240" name="Google Shape;12240;p49"/>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41" name="Google Shape;12241;p49"/>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42" name="Google Shape;12242;p49"/>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243" name="Google Shape;12243;p49"/>
              <p:cNvGrpSpPr/>
              <p:nvPr/>
            </p:nvGrpSpPr>
            <p:grpSpPr>
              <a:xfrm>
                <a:off x="107807576" y="108837635"/>
                <a:ext cx="75121" cy="51655"/>
                <a:chOff x="109544032" y="110081764"/>
                <a:chExt cx="141684" cy="90591"/>
              </a:xfrm>
            </p:grpSpPr>
            <p:sp>
              <p:nvSpPr>
                <p:cNvPr id="12244" name="Google Shape;12244;p49"/>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45" name="Google Shape;12245;p49"/>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46" name="Google Shape;12246;p49"/>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47" name="Google Shape;12247;p49"/>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48" name="Google Shape;12248;p49"/>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49" name="Google Shape;12249;p49"/>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50" name="Google Shape;12250;p49"/>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51" name="Google Shape;12251;p49"/>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52" name="Google Shape;12252;p49"/>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253" name="Google Shape;12253;p49"/>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254" name="Google Shape;12254;p49"/>
              <p:cNvGrpSpPr/>
              <p:nvPr/>
            </p:nvGrpSpPr>
            <p:grpSpPr>
              <a:xfrm>
                <a:off x="107947105" y="108837635"/>
                <a:ext cx="75121" cy="51655"/>
                <a:chOff x="109807194" y="110081764"/>
                <a:chExt cx="141684" cy="90591"/>
              </a:xfrm>
            </p:grpSpPr>
            <p:sp>
              <p:nvSpPr>
                <p:cNvPr id="12255" name="Google Shape;12255;p49"/>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56" name="Google Shape;12256;p49"/>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57" name="Google Shape;12257;p49"/>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58" name="Google Shape;12258;p49"/>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59" name="Google Shape;12259;p49"/>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60" name="Google Shape;12260;p49"/>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61" name="Google Shape;12261;p49"/>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62" name="Google Shape;12262;p49"/>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63" name="Google Shape;12263;p49"/>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264" name="Google Shape;12264;p49"/>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65" name="Google Shape;12265;p49"/>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266" name="Google Shape;12266;p49"/>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267" name="Google Shape;12267;p49"/>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268" name="Google Shape;12268;p49"/>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269" name="Google Shape;12269;p49"/>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12270" name="Google Shape;12270;p49"/>
          <p:cNvSpPr txBox="1">
            <a:spLocks noGrp="1"/>
          </p:cNvSpPr>
          <p:nvPr>
            <p:ph type="ctrTitle"/>
          </p:nvPr>
        </p:nvSpPr>
        <p:spPr>
          <a:xfrm>
            <a:off x="1028025" y="410602"/>
            <a:ext cx="6905100" cy="7875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None/>
            </a:pPr>
            <a:r>
              <a:rPr lang="en" sz="5800" b="1">
                <a:solidFill>
                  <a:srgbClr val="FFFFFF"/>
                </a:solidFill>
              </a:rPr>
              <a:t>Next Steps…</a:t>
            </a:r>
            <a:endParaRPr sz="5800" b="1">
              <a:solidFill>
                <a:srgbClr val="FFFFFF"/>
              </a:solidFill>
            </a:endParaRPr>
          </a:p>
        </p:txBody>
      </p:sp>
      <p:pic>
        <p:nvPicPr>
          <p:cNvPr id="12271" name="Google Shape;12271;p49"/>
          <p:cNvPicPr preferRelativeResize="0"/>
          <p:nvPr/>
        </p:nvPicPr>
        <p:blipFill>
          <a:blip r:embed="rId4">
            <a:alphaModFix/>
          </a:blip>
          <a:stretch>
            <a:fillRect/>
          </a:stretch>
        </p:blipFill>
        <p:spPr>
          <a:xfrm>
            <a:off x="0" y="1415840"/>
            <a:ext cx="9143999" cy="23118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grpSp>
        <p:nvGrpSpPr>
          <p:cNvPr id="828" name="Google Shape;828;p32"/>
          <p:cNvGrpSpPr/>
          <p:nvPr/>
        </p:nvGrpSpPr>
        <p:grpSpPr>
          <a:xfrm>
            <a:off x="0" y="0"/>
            <a:ext cx="9144000" cy="349875"/>
            <a:chOff x="0" y="0"/>
            <a:chExt cx="12192000" cy="466500"/>
          </a:xfrm>
        </p:grpSpPr>
        <p:sp>
          <p:nvSpPr>
            <p:cNvPr id="829" name="Google Shape;829;p32"/>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830" name="Google Shape;830;p32"/>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31" name="Google Shape;831;p32"/>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832" name="Google Shape;832;p32"/>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33" name="Google Shape;833;p32"/>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834" name="Google Shape;834;p32"/>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35" name="Google Shape;835;p32"/>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36" name="Google Shape;836;p32"/>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37" name="Google Shape;837;p32"/>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38" name="Google Shape;838;p32"/>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39" name="Google Shape;839;p32"/>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840" name="Google Shape;840;p32"/>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841" name="Google Shape;841;p32"/>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42" name="Google Shape;842;p32"/>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43" name="Google Shape;843;p32"/>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844" name="Google Shape;844;p32"/>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5" name="Google Shape;845;p32"/>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6" name="Google Shape;846;p32"/>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7" name="Google Shape;847;p32"/>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48" name="Google Shape;848;p32"/>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49" name="Google Shape;849;p32"/>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850" name="Google Shape;850;p32"/>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851" name="Google Shape;851;p32"/>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52" name="Google Shape;852;p32"/>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53" name="Google Shape;853;p32"/>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854" name="Google Shape;854;p32"/>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55" name="Google Shape;855;p32"/>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856" name="Google Shape;856;p32"/>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57" name="Google Shape;857;p32"/>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858" name="Google Shape;858;p32"/>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59" name="Google Shape;859;p32"/>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60" name="Google Shape;860;p32"/>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61" name="Google Shape;861;p32"/>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62" name="Google Shape;862;p32"/>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63" name="Google Shape;863;p32"/>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864" name="Google Shape;864;p32"/>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865" name="Google Shape;865;p32"/>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66" name="Google Shape;866;p32"/>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67" name="Google Shape;867;p32"/>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868" name="Google Shape;868;p32"/>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69" name="Google Shape;869;p32"/>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70" name="Google Shape;870;p32"/>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71" name="Google Shape;871;p32"/>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72" name="Google Shape;872;p32"/>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73" name="Google Shape;873;p32"/>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874" name="Google Shape;874;p32"/>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875" name="Google Shape;875;p32"/>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76" name="Google Shape;876;p32"/>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77" name="Google Shape;877;p32"/>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878" name="Google Shape;878;p32"/>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79" name="Google Shape;879;p32"/>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880" name="Google Shape;880;p32"/>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81" name="Google Shape;881;p32"/>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882" name="Google Shape;882;p32"/>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83" name="Google Shape;883;p32"/>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84" name="Google Shape;884;p32"/>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85" name="Google Shape;885;p32"/>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86" name="Google Shape;886;p32"/>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87" name="Google Shape;887;p32"/>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888" name="Google Shape;888;p32"/>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889" name="Google Shape;889;p32"/>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90" name="Google Shape;890;p32"/>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891" name="Google Shape;891;p32"/>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892" name="Google Shape;892;p32"/>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93" name="Google Shape;893;p32"/>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94" name="Google Shape;894;p32"/>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95" name="Google Shape;895;p32"/>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896" name="Google Shape;896;p32"/>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897" name="Google Shape;897;p32"/>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898" name="Google Shape;898;p32"/>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899" name="Google Shape;899;p32"/>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900" name="Google Shape;900;p32"/>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901" name="Google Shape;901;p32"/>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902" name="Google Shape;902;p32"/>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03" name="Google Shape;903;p32"/>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904" name="Google Shape;904;p32"/>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905" name="Google Shape;905;p32"/>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906" name="Google Shape;906;p32"/>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07" name="Google Shape;907;p32"/>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08" name="Google Shape;908;p32"/>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09" name="Google Shape;909;p32"/>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0" name="Google Shape;910;p32"/>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11" name="Google Shape;911;p32"/>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912" name="Google Shape;912;p32"/>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913" name="Google Shape;913;p32"/>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914" name="Google Shape;914;p32"/>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915" name="Google Shape;915;p32"/>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916" name="Google Shape;916;p32"/>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7" name="Google Shape;917;p32"/>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8" name="Google Shape;918;p32"/>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19" name="Google Shape;919;p32"/>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920" name="Google Shape;920;p32"/>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1" name="Google Shape;921;p32"/>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922" name="Google Shape;922;p32"/>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923" name="Google Shape;923;p32"/>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924" name="Google Shape;924;p32"/>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925" name="Google Shape;925;p32"/>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926" name="Google Shape;926;p32"/>
            <p:cNvGrpSpPr/>
            <p:nvPr/>
          </p:nvGrpSpPr>
          <p:grpSpPr>
            <a:xfrm>
              <a:off x="13250" y="14322"/>
              <a:ext cx="12169339" cy="380757"/>
              <a:chOff x="106942451" y="108727875"/>
              <a:chExt cx="5596900" cy="175166"/>
            </a:xfrm>
          </p:grpSpPr>
          <p:sp>
            <p:nvSpPr>
              <p:cNvPr id="927" name="Google Shape;927;p32"/>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28" name="Google Shape;928;p32"/>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29" name="Google Shape;929;p32"/>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30" name="Google Shape;930;p32"/>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31" name="Google Shape;931;p32"/>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32" name="Google Shape;932;p32"/>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33" name="Google Shape;933;p32"/>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34" name="Google Shape;934;p32"/>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35" name="Google Shape;935;p32"/>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936" name="Google Shape;936;p32"/>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37" name="Google Shape;937;p32"/>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38" name="Google Shape;938;p32"/>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39" name="Google Shape;939;p32"/>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40" name="Google Shape;940;p32"/>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41" name="Google Shape;941;p32"/>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42" name="Google Shape;942;p32"/>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43" name="Google Shape;943;p32"/>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44" name="Google Shape;944;p32"/>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945" name="Google Shape;945;p32"/>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46" name="Google Shape;946;p32"/>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47" name="Google Shape;947;p32"/>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48" name="Google Shape;948;p32"/>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49" name="Google Shape;949;p32"/>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50" name="Google Shape;950;p32"/>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51" name="Google Shape;951;p32"/>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52" name="Google Shape;952;p32"/>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53" name="Google Shape;953;p32"/>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954" name="Google Shape;954;p32"/>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55" name="Google Shape;955;p32"/>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56" name="Google Shape;956;p32"/>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57" name="Google Shape;957;p32"/>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58" name="Google Shape;958;p32"/>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59" name="Google Shape;959;p32"/>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60" name="Google Shape;960;p32"/>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61" name="Google Shape;961;p32"/>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62" name="Google Shape;962;p32"/>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963" name="Google Shape;963;p32"/>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64" name="Google Shape;964;p32"/>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65" name="Google Shape;965;p32"/>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66" name="Google Shape;966;p32"/>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67" name="Google Shape;967;p32"/>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68" name="Google Shape;968;p32"/>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69" name="Google Shape;969;p32"/>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70" name="Google Shape;970;p32"/>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71" name="Google Shape;971;p32"/>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972" name="Google Shape;972;p32"/>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73" name="Google Shape;973;p32"/>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74" name="Google Shape;974;p32"/>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75" name="Google Shape;975;p32"/>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76" name="Google Shape;976;p32"/>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77" name="Google Shape;977;p32"/>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78" name="Google Shape;978;p32"/>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79" name="Google Shape;979;p32"/>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80" name="Google Shape;980;p32"/>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981" name="Google Shape;981;p32"/>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82" name="Google Shape;982;p32"/>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83" name="Google Shape;983;p32"/>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84" name="Google Shape;984;p32"/>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85" name="Google Shape;985;p32"/>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86" name="Google Shape;986;p32"/>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87" name="Google Shape;987;p32"/>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88" name="Google Shape;988;p32"/>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89" name="Google Shape;989;p32"/>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990" name="Google Shape;990;p32"/>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991" name="Google Shape;991;p32"/>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92" name="Google Shape;992;p32"/>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93" name="Google Shape;993;p32"/>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94" name="Google Shape;994;p32"/>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95" name="Google Shape;995;p32"/>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96" name="Google Shape;996;p32"/>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997" name="Google Shape;997;p32"/>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998" name="Google Shape;998;p32"/>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999" name="Google Shape;999;p32"/>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0" name="Google Shape;1000;p32"/>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01" name="Google Shape;1001;p32"/>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02" name="Google Shape;1002;p32"/>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03" name="Google Shape;1003;p32"/>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04" name="Google Shape;1004;p32"/>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05" name="Google Shape;1005;p32"/>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06" name="Google Shape;1006;p32"/>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07" name="Google Shape;1007;p32"/>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08" name="Google Shape;1008;p32"/>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09" name="Google Shape;1009;p32"/>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10" name="Google Shape;1010;p32"/>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11" name="Google Shape;1011;p32"/>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12" name="Google Shape;1012;p32"/>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13" name="Google Shape;1013;p32"/>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14" name="Google Shape;1014;p32"/>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15" name="Google Shape;1015;p32"/>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16" name="Google Shape;1016;p32"/>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17" name="Google Shape;1017;p32"/>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18" name="Google Shape;1018;p32"/>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19" name="Google Shape;1019;p32"/>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20" name="Google Shape;1020;p32"/>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21" name="Google Shape;1021;p32"/>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22" name="Google Shape;1022;p32"/>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23" name="Google Shape;1023;p32"/>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24" name="Google Shape;1024;p32"/>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25" name="Google Shape;1025;p32"/>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26" name="Google Shape;1026;p32"/>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27" name="Google Shape;1027;p32"/>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28" name="Google Shape;1028;p32"/>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29" name="Google Shape;1029;p32"/>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30" name="Google Shape;1030;p32"/>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31" name="Google Shape;1031;p32"/>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32" name="Google Shape;1032;p32"/>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33" name="Google Shape;1033;p32"/>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34" name="Google Shape;1034;p32"/>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35" name="Google Shape;1035;p32"/>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36" name="Google Shape;1036;p32"/>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37" name="Google Shape;1037;p32"/>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38" name="Google Shape;1038;p32"/>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39" name="Google Shape;1039;p32"/>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0" name="Google Shape;1040;p32"/>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1" name="Google Shape;1041;p32"/>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2" name="Google Shape;1042;p32"/>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43" name="Google Shape;1043;p32"/>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44" name="Google Shape;1044;p32"/>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45" name="Google Shape;1045;p32"/>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6" name="Google Shape;1046;p32"/>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7" name="Google Shape;1047;p32"/>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48" name="Google Shape;1048;p32"/>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49" name="Google Shape;1049;p32"/>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0" name="Google Shape;1050;p32"/>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1" name="Google Shape;1051;p32"/>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2" name="Google Shape;1052;p32"/>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53" name="Google Shape;1053;p32"/>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54" name="Google Shape;1054;p32"/>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5" name="Google Shape;1055;p32"/>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6" name="Google Shape;1056;p32"/>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57" name="Google Shape;1057;p32"/>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8" name="Google Shape;1058;p32"/>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59" name="Google Shape;1059;p32"/>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0" name="Google Shape;1060;p32"/>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61" name="Google Shape;1061;p32"/>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62" name="Google Shape;1062;p32"/>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63" name="Google Shape;1063;p32"/>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4" name="Google Shape;1064;p32"/>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5" name="Google Shape;1065;p32"/>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66" name="Google Shape;1066;p32"/>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7" name="Google Shape;1067;p32"/>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8" name="Google Shape;1068;p32"/>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069" name="Google Shape;1069;p32"/>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070" name="Google Shape;1070;p32"/>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071" name="Google Shape;1071;p32"/>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72" name="Google Shape;1072;p32"/>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073" name="Google Shape;1073;p32"/>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074" name="Google Shape;1074;p32"/>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075" name="Google Shape;1075;p32"/>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76" name="Google Shape;1076;p32"/>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077" name="Google Shape;1077;p32"/>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78" name="Google Shape;1078;p32"/>
              <p:cNvGrpSpPr/>
              <p:nvPr/>
            </p:nvGrpSpPr>
            <p:grpSpPr>
              <a:xfrm>
                <a:off x="109212871" y="108837635"/>
                <a:ext cx="75121" cy="51655"/>
                <a:chOff x="109544032" y="110081764"/>
                <a:chExt cx="141684" cy="90591"/>
              </a:xfrm>
            </p:grpSpPr>
            <p:sp>
              <p:nvSpPr>
                <p:cNvPr id="1079" name="Google Shape;1079;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80" name="Google Shape;1080;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1" name="Google Shape;1081;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2" name="Google Shape;1082;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3" name="Google Shape;1083;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4" name="Google Shape;1084;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5" name="Google Shape;1085;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86" name="Google Shape;1086;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87" name="Google Shape;1087;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88" name="Google Shape;1088;p32"/>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089" name="Google Shape;1089;p32"/>
              <p:cNvGrpSpPr/>
              <p:nvPr/>
            </p:nvGrpSpPr>
            <p:grpSpPr>
              <a:xfrm>
                <a:off x="109352399" y="108837635"/>
                <a:ext cx="75121" cy="51655"/>
                <a:chOff x="109807194" y="110081764"/>
                <a:chExt cx="141684" cy="90591"/>
              </a:xfrm>
            </p:grpSpPr>
            <p:sp>
              <p:nvSpPr>
                <p:cNvPr id="1090" name="Google Shape;1090;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091" name="Google Shape;1091;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2" name="Google Shape;1092;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3" name="Google Shape;1093;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4" name="Google Shape;1094;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5" name="Google Shape;1095;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6" name="Google Shape;1096;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097" name="Google Shape;1097;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098" name="Google Shape;1098;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099" name="Google Shape;1099;p32"/>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00" name="Google Shape;1100;p32"/>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01" name="Google Shape;1101;p32"/>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02" name="Google Shape;1102;p32"/>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03" name="Google Shape;1103;p32"/>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04" name="Google Shape;1104;p32"/>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05" name="Google Shape;1105;p32"/>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6" name="Google Shape;1106;p32"/>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07" name="Google Shape;1107;p32"/>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08" name="Google Shape;1108;p32"/>
              <p:cNvGrpSpPr/>
              <p:nvPr/>
            </p:nvGrpSpPr>
            <p:grpSpPr>
              <a:xfrm>
                <a:off x="109515527" y="108837635"/>
                <a:ext cx="75121" cy="51655"/>
                <a:chOff x="109544032" y="110081764"/>
                <a:chExt cx="141684" cy="90591"/>
              </a:xfrm>
            </p:grpSpPr>
            <p:sp>
              <p:nvSpPr>
                <p:cNvPr id="1109" name="Google Shape;1109;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10" name="Google Shape;1110;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11" name="Google Shape;1111;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12" name="Google Shape;1112;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13" name="Google Shape;1113;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14" name="Google Shape;1114;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15" name="Google Shape;1115;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16" name="Google Shape;1116;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17" name="Google Shape;1117;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18" name="Google Shape;1118;p32"/>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19" name="Google Shape;1119;p32"/>
              <p:cNvGrpSpPr/>
              <p:nvPr/>
            </p:nvGrpSpPr>
            <p:grpSpPr>
              <a:xfrm>
                <a:off x="109655056" y="108837635"/>
                <a:ext cx="75121" cy="51655"/>
                <a:chOff x="109807194" y="110081764"/>
                <a:chExt cx="141684" cy="90591"/>
              </a:xfrm>
            </p:grpSpPr>
            <p:sp>
              <p:nvSpPr>
                <p:cNvPr id="1120" name="Google Shape;1120;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21" name="Google Shape;1121;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2" name="Google Shape;1122;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3" name="Google Shape;1123;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24" name="Google Shape;1124;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5" name="Google Shape;1125;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6" name="Google Shape;1126;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27" name="Google Shape;1127;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28" name="Google Shape;1128;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29" name="Google Shape;1129;p32"/>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0" name="Google Shape;1130;p32"/>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31" name="Google Shape;1131;p32"/>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32" name="Google Shape;1132;p32"/>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3" name="Google Shape;1133;p32"/>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4" name="Google Shape;1134;p32"/>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35" name="Google Shape;1135;p32"/>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36" name="Google Shape;1136;p32"/>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137" name="Google Shape;1137;p32"/>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38" name="Google Shape;1138;p32"/>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39" name="Google Shape;1139;p32"/>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40" name="Google Shape;1140;p32"/>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41" name="Google Shape;1141;p32"/>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42" name="Google Shape;1142;p32"/>
              <p:cNvGrpSpPr/>
              <p:nvPr/>
            </p:nvGrpSpPr>
            <p:grpSpPr>
              <a:xfrm>
                <a:off x="109775340" y="108837635"/>
                <a:ext cx="75121" cy="51655"/>
                <a:chOff x="109544032" y="110081764"/>
                <a:chExt cx="141684" cy="90591"/>
              </a:xfrm>
            </p:grpSpPr>
            <p:sp>
              <p:nvSpPr>
                <p:cNvPr id="1143" name="Google Shape;1143;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44" name="Google Shape;1144;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5" name="Google Shape;1145;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6" name="Google Shape;1146;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47" name="Google Shape;1147;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8" name="Google Shape;1148;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49" name="Google Shape;1149;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0" name="Google Shape;1150;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1" name="Google Shape;1151;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52" name="Google Shape;1152;p32"/>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53" name="Google Shape;1153;p32"/>
              <p:cNvGrpSpPr/>
              <p:nvPr/>
            </p:nvGrpSpPr>
            <p:grpSpPr>
              <a:xfrm>
                <a:off x="109914868" y="108837635"/>
                <a:ext cx="75121" cy="51655"/>
                <a:chOff x="109807194" y="110081764"/>
                <a:chExt cx="141684" cy="90591"/>
              </a:xfrm>
            </p:grpSpPr>
            <p:sp>
              <p:nvSpPr>
                <p:cNvPr id="1154" name="Google Shape;1154;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55" name="Google Shape;1155;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6" name="Google Shape;1156;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7" name="Google Shape;1157;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58" name="Google Shape;1158;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59" name="Google Shape;1159;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0" name="Google Shape;1160;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61" name="Google Shape;1161;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62" name="Google Shape;1162;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63" name="Google Shape;1163;p32"/>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64" name="Google Shape;1164;p32"/>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65" name="Google Shape;1165;p32"/>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66" name="Google Shape;1166;p32"/>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67" name="Google Shape;1167;p32"/>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68" name="Google Shape;1168;p32"/>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69" name="Google Shape;1169;p32"/>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0" name="Google Shape;1170;p32"/>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171" name="Google Shape;1171;p32"/>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72" name="Google Shape;1172;p32"/>
              <p:cNvGrpSpPr/>
              <p:nvPr/>
            </p:nvGrpSpPr>
            <p:grpSpPr>
              <a:xfrm>
                <a:off x="110077996" y="108837635"/>
                <a:ext cx="75121" cy="51655"/>
                <a:chOff x="109544032" y="110081764"/>
                <a:chExt cx="141684" cy="90591"/>
              </a:xfrm>
            </p:grpSpPr>
            <p:sp>
              <p:nvSpPr>
                <p:cNvPr id="1173" name="Google Shape;1173;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74" name="Google Shape;1174;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75" name="Google Shape;1175;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76" name="Google Shape;1176;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77" name="Google Shape;1177;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78" name="Google Shape;1178;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79" name="Google Shape;1179;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80" name="Google Shape;1180;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81" name="Google Shape;1181;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82" name="Google Shape;1182;p32"/>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183" name="Google Shape;1183;p32"/>
              <p:cNvGrpSpPr/>
              <p:nvPr/>
            </p:nvGrpSpPr>
            <p:grpSpPr>
              <a:xfrm>
                <a:off x="110217525" y="108837635"/>
                <a:ext cx="75121" cy="51655"/>
                <a:chOff x="109807194" y="110081764"/>
                <a:chExt cx="141684" cy="90591"/>
              </a:xfrm>
            </p:grpSpPr>
            <p:sp>
              <p:nvSpPr>
                <p:cNvPr id="1184" name="Google Shape;1184;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85" name="Google Shape;1185;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86" name="Google Shape;1186;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87" name="Google Shape;1187;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88" name="Google Shape;1188;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89" name="Google Shape;1189;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0" name="Google Shape;1190;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191" name="Google Shape;1191;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192" name="Google Shape;1192;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193" name="Google Shape;1193;p32"/>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194" name="Google Shape;1194;p32"/>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195" name="Google Shape;1195;p32"/>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196" name="Google Shape;1196;p32"/>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97" name="Google Shape;1197;p32"/>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198" name="Google Shape;1198;p32"/>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199" name="Google Shape;1199;p32"/>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0" name="Google Shape;1200;p32"/>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01" name="Google Shape;1201;p32"/>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02" name="Google Shape;1202;p32"/>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03" name="Google Shape;1203;p32"/>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04" name="Google Shape;1204;p32"/>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05" name="Google Shape;1205;p32"/>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06" name="Google Shape;1206;p32"/>
              <p:cNvGrpSpPr/>
              <p:nvPr/>
            </p:nvGrpSpPr>
            <p:grpSpPr>
              <a:xfrm>
                <a:off x="108071381" y="108837635"/>
                <a:ext cx="75121" cy="51655"/>
                <a:chOff x="109544032" y="110081764"/>
                <a:chExt cx="141684" cy="90591"/>
              </a:xfrm>
            </p:grpSpPr>
            <p:sp>
              <p:nvSpPr>
                <p:cNvPr id="1207" name="Google Shape;1207;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08" name="Google Shape;1208;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09" name="Google Shape;1209;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0" name="Google Shape;1210;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1" name="Google Shape;1211;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2" name="Google Shape;1212;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3" name="Google Shape;1213;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14" name="Google Shape;1214;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15" name="Google Shape;1215;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16" name="Google Shape;1216;p32"/>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17" name="Google Shape;1217;p32"/>
              <p:cNvGrpSpPr/>
              <p:nvPr/>
            </p:nvGrpSpPr>
            <p:grpSpPr>
              <a:xfrm>
                <a:off x="108210909" y="108837635"/>
                <a:ext cx="75121" cy="51655"/>
                <a:chOff x="109807194" y="110081764"/>
                <a:chExt cx="141684" cy="90591"/>
              </a:xfrm>
            </p:grpSpPr>
            <p:sp>
              <p:nvSpPr>
                <p:cNvPr id="1218" name="Google Shape;1218;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19" name="Google Shape;1219;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0" name="Google Shape;1220;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1" name="Google Shape;1221;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2" name="Google Shape;1222;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3" name="Google Shape;1223;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4" name="Google Shape;1224;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25" name="Google Shape;1225;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26" name="Google Shape;1226;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27" name="Google Shape;1227;p32"/>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8" name="Google Shape;1228;p32"/>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29" name="Google Shape;1229;p32"/>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30" name="Google Shape;1230;p32"/>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31" name="Google Shape;1231;p32"/>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32" name="Google Shape;1232;p32"/>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33" name="Google Shape;1233;p32"/>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4" name="Google Shape;1234;p32"/>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5" name="Google Shape;1235;p32"/>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36" name="Google Shape;1236;p32"/>
              <p:cNvGrpSpPr/>
              <p:nvPr/>
            </p:nvGrpSpPr>
            <p:grpSpPr>
              <a:xfrm>
                <a:off x="108374037" y="108837635"/>
                <a:ext cx="75121" cy="51655"/>
                <a:chOff x="109544032" y="110081764"/>
                <a:chExt cx="141684" cy="90591"/>
              </a:xfrm>
            </p:grpSpPr>
            <p:sp>
              <p:nvSpPr>
                <p:cNvPr id="1237" name="Google Shape;1237;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8" name="Google Shape;1238;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39" name="Google Shape;1239;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40" name="Google Shape;1240;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41" name="Google Shape;1241;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42" name="Google Shape;1242;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43" name="Google Shape;1243;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44" name="Google Shape;1244;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45" name="Google Shape;1245;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46" name="Google Shape;1246;p32"/>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47" name="Google Shape;1247;p32"/>
              <p:cNvGrpSpPr/>
              <p:nvPr/>
            </p:nvGrpSpPr>
            <p:grpSpPr>
              <a:xfrm>
                <a:off x="108513566" y="108837635"/>
                <a:ext cx="75121" cy="51655"/>
                <a:chOff x="109807194" y="110081764"/>
                <a:chExt cx="141684" cy="90591"/>
              </a:xfrm>
            </p:grpSpPr>
            <p:sp>
              <p:nvSpPr>
                <p:cNvPr id="1248" name="Google Shape;1248;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9" name="Google Shape;1249;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0" name="Google Shape;1250;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1" name="Google Shape;1251;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2" name="Google Shape;1252;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3" name="Google Shape;1253;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4" name="Google Shape;1254;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5" name="Google Shape;1255;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6" name="Google Shape;1256;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57" name="Google Shape;1257;p32"/>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8" name="Google Shape;1258;p32"/>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59" name="Google Shape;1259;p32"/>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60" name="Google Shape;1260;p32"/>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1" name="Google Shape;1261;p32"/>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2" name="Google Shape;1262;p32"/>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63" name="Google Shape;1263;p32"/>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4" name="Google Shape;1264;p32"/>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65" name="Google Shape;1265;p32"/>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6" name="Google Shape;1266;p32"/>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67" name="Google Shape;1267;p32"/>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68" name="Google Shape;1268;p32"/>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69" name="Google Shape;1269;p32"/>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70" name="Google Shape;1270;p32"/>
              <p:cNvGrpSpPr/>
              <p:nvPr/>
            </p:nvGrpSpPr>
            <p:grpSpPr>
              <a:xfrm>
                <a:off x="108633850" y="108837635"/>
                <a:ext cx="75121" cy="51655"/>
                <a:chOff x="109544032" y="110081764"/>
                <a:chExt cx="141684" cy="90591"/>
              </a:xfrm>
            </p:grpSpPr>
            <p:sp>
              <p:nvSpPr>
                <p:cNvPr id="1271" name="Google Shape;1271;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2" name="Google Shape;1272;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3" name="Google Shape;1273;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4" name="Google Shape;1274;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5" name="Google Shape;1275;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6" name="Google Shape;1276;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7" name="Google Shape;1277;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8" name="Google Shape;1278;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9" name="Google Shape;1279;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80" name="Google Shape;1280;p32"/>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81" name="Google Shape;1281;p32"/>
              <p:cNvGrpSpPr/>
              <p:nvPr/>
            </p:nvGrpSpPr>
            <p:grpSpPr>
              <a:xfrm>
                <a:off x="108773378" y="108837635"/>
                <a:ext cx="75121" cy="51655"/>
                <a:chOff x="109807194" y="110081764"/>
                <a:chExt cx="141684" cy="90591"/>
              </a:xfrm>
            </p:grpSpPr>
            <p:sp>
              <p:nvSpPr>
                <p:cNvPr id="1282" name="Google Shape;1282;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3" name="Google Shape;1283;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4" name="Google Shape;1284;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5" name="Google Shape;1285;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6" name="Google Shape;1286;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7" name="Google Shape;1287;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8" name="Google Shape;1288;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9" name="Google Shape;1289;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90" name="Google Shape;1290;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91" name="Google Shape;1291;p32"/>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2" name="Google Shape;1292;p32"/>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93" name="Google Shape;1293;p32"/>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94" name="Google Shape;1294;p32"/>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95" name="Google Shape;1295;p32"/>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96" name="Google Shape;1296;p32"/>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97" name="Google Shape;1297;p32"/>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8" name="Google Shape;1298;p32"/>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9" name="Google Shape;1299;p32"/>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00" name="Google Shape;1300;p32"/>
              <p:cNvGrpSpPr/>
              <p:nvPr/>
            </p:nvGrpSpPr>
            <p:grpSpPr>
              <a:xfrm>
                <a:off x="108936506" y="108837635"/>
                <a:ext cx="75121" cy="51655"/>
                <a:chOff x="109544032" y="110081764"/>
                <a:chExt cx="141684" cy="90591"/>
              </a:xfrm>
            </p:grpSpPr>
            <p:sp>
              <p:nvSpPr>
                <p:cNvPr id="1301" name="Google Shape;1301;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2" name="Google Shape;1302;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03" name="Google Shape;1303;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04" name="Google Shape;1304;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05" name="Google Shape;1305;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06" name="Google Shape;1306;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07" name="Google Shape;1307;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08" name="Google Shape;1308;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09" name="Google Shape;1309;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10" name="Google Shape;1310;p32"/>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11" name="Google Shape;1311;p32"/>
              <p:cNvGrpSpPr/>
              <p:nvPr/>
            </p:nvGrpSpPr>
            <p:grpSpPr>
              <a:xfrm>
                <a:off x="109076035" y="108837635"/>
                <a:ext cx="75121" cy="51655"/>
                <a:chOff x="109807194" y="110081764"/>
                <a:chExt cx="141684" cy="90591"/>
              </a:xfrm>
            </p:grpSpPr>
            <p:sp>
              <p:nvSpPr>
                <p:cNvPr id="1312" name="Google Shape;1312;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3" name="Google Shape;1313;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4" name="Google Shape;1314;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5" name="Google Shape;1315;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16" name="Google Shape;1316;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7" name="Google Shape;1317;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8" name="Google Shape;1318;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9" name="Google Shape;1319;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0" name="Google Shape;1320;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21" name="Google Shape;1321;p32"/>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2" name="Google Shape;1322;p32"/>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23" name="Google Shape;1323;p32"/>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24" name="Google Shape;1324;p32"/>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5" name="Google Shape;1325;p32"/>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6" name="Google Shape;1326;p32"/>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27" name="Google Shape;1327;p32"/>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8" name="Google Shape;1328;p32"/>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29" name="Google Shape;1329;p32"/>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30" name="Google Shape;1330;p32"/>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31" name="Google Shape;1331;p32"/>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32" name="Google Shape;1332;p32"/>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33" name="Google Shape;1333;p32"/>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34" name="Google Shape;1334;p32"/>
              <p:cNvGrpSpPr/>
              <p:nvPr/>
            </p:nvGrpSpPr>
            <p:grpSpPr>
              <a:xfrm>
                <a:off x="106942451" y="108837635"/>
                <a:ext cx="75121" cy="51655"/>
                <a:chOff x="109544032" y="110081764"/>
                <a:chExt cx="141684" cy="90591"/>
              </a:xfrm>
            </p:grpSpPr>
            <p:sp>
              <p:nvSpPr>
                <p:cNvPr id="1335" name="Google Shape;1335;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6" name="Google Shape;1336;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7" name="Google Shape;1337;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8" name="Google Shape;1338;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9" name="Google Shape;1339;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0" name="Google Shape;1340;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1" name="Google Shape;1341;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2" name="Google Shape;1342;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3" name="Google Shape;1343;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44" name="Google Shape;1344;p32"/>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45" name="Google Shape;1345;p32"/>
              <p:cNvGrpSpPr/>
              <p:nvPr/>
            </p:nvGrpSpPr>
            <p:grpSpPr>
              <a:xfrm>
                <a:off x="107081979" y="108837635"/>
                <a:ext cx="75121" cy="51655"/>
                <a:chOff x="109807194" y="110081764"/>
                <a:chExt cx="141684" cy="90591"/>
              </a:xfrm>
            </p:grpSpPr>
            <p:sp>
              <p:nvSpPr>
                <p:cNvPr id="1346" name="Google Shape;1346;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7" name="Google Shape;1347;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8" name="Google Shape;1348;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9" name="Google Shape;1349;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50" name="Google Shape;1350;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1" name="Google Shape;1351;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2" name="Google Shape;1352;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3" name="Google Shape;1353;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54" name="Google Shape;1354;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55" name="Google Shape;1355;p32"/>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6" name="Google Shape;1356;p32"/>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57" name="Google Shape;1357;p32"/>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58" name="Google Shape;1358;p32"/>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59" name="Google Shape;1359;p32"/>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60" name="Google Shape;1360;p32"/>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61" name="Google Shape;1361;p32"/>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2" name="Google Shape;1362;p32"/>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3" name="Google Shape;1363;p32"/>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64" name="Google Shape;1364;p32"/>
              <p:cNvGrpSpPr/>
              <p:nvPr/>
            </p:nvGrpSpPr>
            <p:grpSpPr>
              <a:xfrm>
                <a:off x="107245107" y="108837635"/>
                <a:ext cx="75121" cy="51655"/>
                <a:chOff x="109544032" y="110081764"/>
                <a:chExt cx="141684" cy="90591"/>
              </a:xfrm>
            </p:grpSpPr>
            <p:sp>
              <p:nvSpPr>
                <p:cNvPr id="1365" name="Google Shape;1365;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6" name="Google Shape;1366;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67" name="Google Shape;1367;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68" name="Google Shape;1368;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69" name="Google Shape;1369;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70" name="Google Shape;1370;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71" name="Google Shape;1371;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72" name="Google Shape;1372;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73" name="Google Shape;1373;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74" name="Google Shape;1374;p32"/>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75" name="Google Shape;1375;p32"/>
              <p:cNvGrpSpPr/>
              <p:nvPr/>
            </p:nvGrpSpPr>
            <p:grpSpPr>
              <a:xfrm>
                <a:off x="107384636" y="108837635"/>
                <a:ext cx="75121" cy="51655"/>
                <a:chOff x="109807194" y="110081764"/>
                <a:chExt cx="141684" cy="90591"/>
              </a:xfrm>
            </p:grpSpPr>
            <p:sp>
              <p:nvSpPr>
                <p:cNvPr id="1376" name="Google Shape;1376;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7" name="Google Shape;1377;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78" name="Google Shape;1378;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79" name="Google Shape;1379;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0" name="Google Shape;1380;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1" name="Google Shape;1381;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2" name="Google Shape;1382;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3" name="Google Shape;1383;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4" name="Google Shape;1384;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85" name="Google Shape;1385;p32"/>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6" name="Google Shape;1386;p32"/>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87" name="Google Shape;1387;p32"/>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88" name="Google Shape;1388;p32"/>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89" name="Google Shape;1389;p32"/>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0" name="Google Shape;1390;p32"/>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91" name="Google Shape;1391;p32"/>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2" name="Google Shape;1392;p32"/>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93" name="Google Shape;1393;p32"/>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4" name="Google Shape;1394;p32"/>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95" name="Google Shape;1395;p32"/>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96" name="Google Shape;1396;p32"/>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97" name="Google Shape;1397;p32"/>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98" name="Google Shape;1398;p32"/>
              <p:cNvGrpSpPr/>
              <p:nvPr/>
            </p:nvGrpSpPr>
            <p:grpSpPr>
              <a:xfrm>
                <a:off x="107504920" y="108837635"/>
                <a:ext cx="75121" cy="51655"/>
                <a:chOff x="109544032" y="110081764"/>
                <a:chExt cx="141684" cy="90591"/>
              </a:xfrm>
            </p:grpSpPr>
            <p:sp>
              <p:nvSpPr>
                <p:cNvPr id="1399" name="Google Shape;1399;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0" name="Google Shape;1400;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1" name="Google Shape;1401;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2" name="Google Shape;1402;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3" name="Google Shape;1403;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4" name="Google Shape;1404;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5" name="Google Shape;1405;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6" name="Google Shape;1406;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7" name="Google Shape;1407;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08" name="Google Shape;1408;p32"/>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09" name="Google Shape;1409;p32"/>
              <p:cNvGrpSpPr/>
              <p:nvPr/>
            </p:nvGrpSpPr>
            <p:grpSpPr>
              <a:xfrm>
                <a:off x="107644448" y="108837635"/>
                <a:ext cx="75121" cy="51655"/>
                <a:chOff x="109807194" y="110081764"/>
                <a:chExt cx="141684" cy="90591"/>
              </a:xfrm>
            </p:grpSpPr>
            <p:sp>
              <p:nvSpPr>
                <p:cNvPr id="1410" name="Google Shape;1410;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1" name="Google Shape;1411;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2" name="Google Shape;1412;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3" name="Google Shape;1413;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4" name="Google Shape;1414;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5" name="Google Shape;1415;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6" name="Google Shape;1416;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7" name="Google Shape;1417;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8" name="Google Shape;1418;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19" name="Google Shape;1419;p32"/>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20" name="Google Shape;1420;p32"/>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421" name="Google Shape;1421;p32"/>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422" name="Google Shape;1422;p32"/>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23" name="Google Shape;1423;p32"/>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24" name="Google Shape;1424;p32"/>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425" name="Google Shape;1425;p32"/>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26" name="Google Shape;1426;p32"/>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27" name="Google Shape;1427;p32"/>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28" name="Google Shape;1428;p32"/>
              <p:cNvGrpSpPr/>
              <p:nvPr/>
            </p:nvGrpSpPr>
            <p:grpSpPr>
              <a:xfrm>
                <a:off x="107807576" y="108837635"/>
                <a:ext cx="75121" cy="51655"/>
                <a:chOff x="109544032" y="110081764"/>
                <a:chExt cx="141684" cy="90591"/>
              </a:xfrm>
            </p:grpSpPr>
            <p:sp>
              <p:nvSpPr>
                <p:cNvPr id="1429" name="Google Shape;1429;p3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30" name="Google Shape;1430;p3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31" name="Google Shape;1431;p3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32" name="Google Shape;1432;p3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33" name="Google Shape;1433;p3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34" name="Google Shape;1434;p3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35" name="Google Shape;1435;p3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36" name="Google Shape;1436;p3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37" name="Google Shape;1437;p3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38" name="Google Shape;1438;p32"/>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39" name="Google Shape;1439;p32"/>
              <p:cNvGrpSpPr/>
              <p:nvPr/>
            </p:nvGrpSpPr>
            <p:grpSpPr>
              <a:xfrm>
                <a:off x="107947105" y="108837635"/>
                <a:ext cx="75121" cy="51655"/>
                <a:chOff x="109807194" y="110081764"/>
                <a:chExt cx="141684" cy="90591"/>
              </a:xfrm>
            </p:grpSpPr>
            <p:sp>
              <p:nvSpPr>
                <p:cNvPr id="1440" name="Google Shape;1440;p3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41" name="Google Shape;1441;p3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42" name="Google Shape;1442;p3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43" name="Google Shape;1443;p3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44" name="Google Shape;1444;p3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45" name="Google Shape;1445;p3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46" name="Google Shape;1446;p3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47" name="Google Shape;1447;p3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48" name="Google Shape;1448;p3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49" name="Google Shape;1449;p32"/>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50" name="Google Shape;1450;p32"/>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451" name="Google Shape;1451;p32"/>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452" name="Google Shape;1452;p32"/>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53" name="Google Shape;1453;p32"/>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54" name="Google Shape;1454;p32"/>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1455" name="Google Shape;1455;p32"/>
          <p:cNvSpPr/>
          <p:nvPr/>
        </p:nvSpPr>
        <p:spPr>
          <a:xfrm>
            <a:off x="0" y="4793602"/>
            <a:ext cx="9144000" cy="349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456" name="Google Shape;1456;p32"/>
          <p:cNvSpPr txBox="1"/>
          <p:nvPr/>
        </p:nvSpPr>
        <p:spPr>
          <a:xfrm>
            <a:off x="-740" y="4740788"/>
            <a:ext cx="91455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b="1">
                <a:solidFill>
                  <a:schemeClr val="dk1"/>
                </a:solidFill>
                <a:latin typeface="Lustria"/>
                <a:ea typeface="Lustria"/>
                <a:cs typeface="Lustria"/>
                <a:sym typeface="Lustria"/>
              </a:rPr>
              <a:t>Mr. Ott </a:t>
            </a:r>
            <a:r>
              <a:rPr lang="en" sz="2400" b="1">
                <a:solidFill>
                  <a:srgbClr val="757070"/>
                </a:solidFill>
                <a:latin typeface="Lustria"/>
                <a:ea typeface="Lustria"/>
                <a:cs typeface="Lustria"/>
                <a:sym typeface="Lustria"/>
              </a:rPr>
              <a:t>- Principal </a:t>
            </a:r>
            <a:endParaRPr sz="1100" b="1"/>
          </a:p>
          <a:p>
            <a:pPr marL="0" marR="0" lvl="0" indent="0" algn="l" rtl="0">
              <a:spcBef>
                <a:spcPts val="0"/>
              </a:spcBef>
              <a:spcAft>
                <a:spcPts val="0"/>
              </a:spcAft>
              <a:buNone/>
            </a:pPr>
            <a:endParaRPr sz="2400">
              <a:solidFill>
                <a:schemeClr val="dk1"/>
              </a:solidFill>
              <a:latin typeface="Lustria"/>
              <a:ea typeface="Lustria"/>
              <a:cs typeface="Lustria"/>
              <a:sym typeface="Lustria"/>
            </a:endParaRPr>
          </a:p>
        </p:txBody>
      </p:sp>
      <p:pic>
        <p:nvPicPr>
          <p:cNvPr id="1457" name="Google Shape;1457;p32"/>
          <p:cNvPicPr preferRelativeResize="0"/>
          <p:nvPr/>
        </p:nvPicPr>
        <p:blipFill>
          <a:blip r:embed="rId3">
            <a:alphaModFix/>
          </a:blip>
          <a:stretch>
            <a:fillRect/>
          </a:stretch>
        </p:blipFill>
        <p:spPr>
          <a:xfrm>
            <a:off x="701425" y="909775"/>
            <a:ext cx="2616900" cy="3271125"/>
          </a:xfrm>
          <a:prstGeom prst="rect">
            <a:avLst/>
          </a:prstGeom>
          <a:noFill/>
          <a:ln>
            <a:noFill/>
          </a:ln>
        </p:spPr>
      </p:pic>
      <p:sp>
        <p:nvSpPr>
          <p:cNvPr id="1458" name="Google Shape;1458;p32"/>
          <p:cNvSpPr txBox="1"/>
          <p:nvPr/>
        </p:nvSpPr>
        <p:spPr>
          <a:xfrm>
            <a:off x="3785675" y="966700"/>
            <a:ext cx="50253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lt1"/>
                </a:solidFill>
                <a:latin typeface="Lustria"/>
                <a:ea typeface="Lustria"/>
                <a:cs typeface="Lustria"/>
                <a:sym typeface="Lustria"/>
              </a:rPr>
              <a:t>Hello Future Cougars!</a:t>
            </a:r>
            <a:endParaRPr sz="3600" b="1">
              <a:solidFill>
                <a:schemeClr val="lt1"/>
              </a:solidFill>
              <a:latin typeface="Lustria"/>
              <a:ea typeface="Lustria"/>
              <a:cs typeface="Lustria"/>
              <a:sym typeface="Lustria"/>
            </a:endParaRPr>
          </a:p>
          <a:p>
            <a:pPr marL="0" lvl="0" indent="0" algn="l" rtl="0">
              <a:spcBef>
                <a:spcPts val="0"/>
              </a:spcBef>
              <a:spcAft>
                <a:spcPts val="0"/>
              </a:spcAft>
              <a:buNone/>
            </a:pPr>
            <a:endParaRPr sz="3600" b="1">
              <a:solidFill>
                <a:schemeClr val="lt1"/>
              </a:solidFill>
              <a:latin typeface="Lustria"/>
              <a:ea typeface="Lustria"/>
              <a:cs typeface="Lustria"/>
              <a:sym typeface="Lustria"/>
            </a:endParaRPr>
          </a:p>
          <a:p>
            <a:pPr marL="0" lvl="0" indent="0" algn="l" rtl="0">
              <a:spcBef>
                <a:spcPts val="0"/>
              </a:spcBef>
              <a:spcAft>
                <a:spcPts val="0"/>
              </a:spcAft>
              <a:buNone/>
            </a:pPr>
            <a:endParaRPr sz="3600" b="1">
              <a:solidFill>
                <a:schemeClr val="lt1"/>
              </a:solidFill>
              <a:latin typeface="Lustria"/>
              <a:ea typeface="Lustria"/>
              <a:cs typeface="Lustria"/>
              <a:sym typeface="Lustria"/>
            </a:endParaRPr>
          </a:p>
          <a:p>
            <a:pPr marL="0" lvl="0" indent="0" algn="l" rtl="0">
              <a:spcBef>
                <a:spcPts val="0"/>
              </a:spcBef>
              <a:spcAft>
                <a:spcPts val="0"/>
              </a:spcAft>
              <a:buNone/>
            </a:pPr>
            <a:r>
              <a:rPr lang="en" sz="3600" b="1">
                <a:solidFill>
                  <a:schemeClr val="lt1"/>
                </a:solidFill>
                <a:latin typeface="Lustria"/>
                <a:ea typeface="Lustria"/>
                <a:cs typeface="Lustria"/>
                <a:sym typeface="Lustria"/>
              </a:rPr>
              <a:t>Welcome the</a:t>
            </a:r>
            <a:endParaRPr sz="3600" b="1">
              <a:solidFill>
                <a:schemeClr val="lt1"/>
              </a:solidFill>
              <a:latin typeface="Lustria"/>
              <a:ea typeface="Lustria"/>
              <a:cs typeface="Lustria"/>
              <a:sym typeface="Lustria"/>
            </a:endParaRPr>
          </a:p>
          <a:p>
            <a:pPr marL="0" lvl="0" indent="0" algn="l" rtl="0">
              <a:spcBef>
                <a:spcPts val="0"/>
              </a:spcBef>
              <a:spcAft>
                <a:spcPts val="0"/>
              </a:spcAft>
              <a:buNone/>
            </a:pPr>
            <a:r>
              <a:rPr lang="en" sz="3600" b="1">
                <a:solidFill>
                  <a:schemeClr val="lt1"/>
                </a:solidFill>
                <a:latin typeface="Lustria"/>
                <a:ea typeface="Lustria"/>
                <a:cs typeface="Lustria"/>
                <a:sym typeface="Lustria"/>
              </a:rPr>
              <a:t>Class of 2028!</a:t>
            </a:r>
            <a:endParaRPr sz="3600" b="1">
              <a:solidFill>
                <a:schemeClr val="lt1"/>
              </a:solidFill>
              <a:latin typeface="Lustria"/>
              <a:ea typeface="Lustria"/>
              <a:cs typeface="Lustria"/>
              <a:sym typeface="Lust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75"/>
        <p:cNvGrpSpPr/>
        <p:nvPr/>
      </p:nvGrpSpPr>
      <p:grpSpPr>
        <a:xfrm>
          <a:off x="0" y="0"/>
          <a:ext cx="0" cy="0"/>
          <a:chOff x="0" y="0"/>
          <a:chExt cx="0" cy="0"/>
        </a:xfrm>
      </p:grpSpPr>
      <p:cxnSp>
        <p:nvCxnSpPr>
          <p:cNvPr id="12276" name="Google Shape;12276;p50"/>
          <p:cNvCxnSpPr/>
          <p:nvPr/>
        </p:nvCxnSpPr>
        <p:spPr>
          <a:xfrm rot="10800000">
            <a:off x="9014542" y="257050"/>
            <a:ext cx="122400" cy="0"/>
          </a:xfrm>
          <a:prstGeom prst="straightConnector1">
            <a:avLst/>
          </a:prstGeom>
          <a:noFill/>
          <a:ln w="9525" cap="flat" cmpd="sng">
            <a:solidFill>
              <a:srgbClr val="4C4F66"/>
            </a:solidFill>
            <a:prstDash val="solid"/>
            <a:round/>
            <a:headEnd type="none" w="med" len="med"/>
            <a:tailEnd type="none" w="med" len="med"/>
          </a:ln>
        </p:spPr>
      </p:cxnSp>
      <p:cxnSp>
        <p:nvCxnSpPr>
          <p:cNvPr id="12277" name="Google Shape;12277;p50"/>
          <p:cNvCxnSpPr/>
          <p:nvPr/>
        </p:nvCxnSpPr>
        <p:spPr>
          <a:xfrm rot="10800000">
            <a:off x="9166942" y="409450"/>
            <a:ext cx="122400" cy="0"/>
          </a:xfrm>
          <a:prstGeom prst="straightConnector1">
            <a:avLst/>
          </a:prstGeom>
          <a:noFill/>
          <a:ln w="9525" cap="flat" cmpd="sng">
            <a:solidFill>
              <a:srgbClr val="4C4F66"/>
            </a:solidFill>
            <a:prstDash val="solid"/>
            <a:round/>
            <a:headEnd type="none" w="med" len="med"/>
            <a:tailEnd type="none" w="med" len="med"/>
          </a:ln>
        </p:spPr>
      </p:cxnSp>
      <p:grpSp>
        <p:nvGrpSpPr>
          <p:cNvPr id="12278" name="Google Shape;12278;p50"/>
          <p:cNvGrpSpPr/>
          <p:nvPr/>
        </p:nvGrpSpPr>
        <p:grpSpPr>
          <a:xfrm>
            <a:off x="0" y="0"/>
            <a:ext cx="9144000" cy="349875"/>
            <a:chOff x="0" y="0"/>
            <a:chExt cx="12192000" cy="466500"/>
          </a:xfrm>
        </p:grpSpPr>
        <p:sp>
          <p:nvSpPr>
            <p:cNvPr id="12279" name="Google Shape;12279;p50"/>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2280" name="Google Shape;12280;p50"/>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81" name="Google Shape;12281;p50"/>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2282" name="Google Shape;12282;p50"/>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283" name="Google Shape;12283;p50"/>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284" name="Google Shape;12284;p50"/>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85" name="Google Shape;12285;p50"/>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86" name="Google Shape;12286;p50"/>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87" name="Google Shape;12287;p50"/>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88" name="Google Shape;12288;p50"/>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89" name="Google Shape;12289;p50"/>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290" name="Google Shape;12290;p50"/>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291" name="Google Shape;12291;p50"/>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292" name="Google Shape;12292;p50"/>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293" name="Google Shape;12293;p50"/>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294" name="Google Shape;12294;p50"/>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95" name="Google Shape;12295;p50"/>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96" name="Google Shape;12296;p50"/>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97" name="Google Shape;12297;p50"/>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298" name="Google Shape;12298;p50"/>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299" name="Google Shape;12299;p50"/>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300" name="Google Shape;12300;p50"/>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301" name="Google Shape;12301;p50"/>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02" name="Google Shape;12302;p50"/>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03" name="Google Shape;12303;p50"/>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304" name="Google Shape;12304;p50"/>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05" name="Google Shape;12305;p50"/>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2306" name="Google Shape;12306;p50"/>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07" name="Google Shape;12307;p50"/>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308" name="Google Shape;12308;p50"/>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09" name="Google Shape;12309;p50"/>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10" name="Google Shape;12310;p50"/>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11" name="Google Shape;12311;p50"/>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12" name="Google Shape;12312;p50"/>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13" name="Google Shape;12313;p50"/>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314" name="Google Shape;12314;p50"/>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315" name="Google Shape;12315;p50"/>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16" name="Google Shape;12316;p50"/>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17" name="Google Shape;12317;p50"/>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318" name="Google Shape;12318;p50"/>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19" name="Google Shape;12319;p50"/>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20" name="Google Shape;12320;p50"/>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21" name="Google Shape;12321;p50"/>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22" name="Google Shape;12322;p50"/>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23" name="Google Shape;12323;p50"/>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324" name="Google Shape;12324;p50"/>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325" name="Google Shape;12325;p50"/>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26" name="Google Shape;12326;p50"/>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27" name="Google Shape;12327;p50"/>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328" name="Google Shape;12328;p50"/>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29" name="Google Shape;12329;p50"/>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2330" name="Google Shape;12330;p50"/>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31" name="Google Shape;12331;p50"/>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332" name="Google Shape;12332;p50"/>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33" name="Google Shape;12333;p50"/>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34" name="Google Shape;12334;p50"/>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35" name="Google Shape;12335;p50"/>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36" name="Google Shape;12336;p50"/>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37" name="Google Shape;12337;p50"/>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338" name="Google Shape;12338;p50"/>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339" name="Google Shape;12339;p50"/>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40" name="Google Shape;12340;p50"/>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41" name="Google Shape;12341;p50"/>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342" name="Google Shape;12342;p50"/>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43" name="Google Shape;12343;p50"/>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44" name="Google Shape;12344;p50"/>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45" name="Google Shape;12345;p50"/>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46" name="Google Shape;12346;p50"/>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47" name="Google Shape;12347;p50"/>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348" name="Google Shape;12348;p50"/>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349" name="Google Shape;12349;p50"/>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50" name="Google Shape;12350;p50"/>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51" name="Google Shape;12351;p50"/>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352" name="Google Shape;12352;p50"/>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53" name="Google Shape;12353;p50"/>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2354" name="Google Shape;12354;p50"/>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55" name="Google Shape;12355;p50"/>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356" name="Google Shape;12356;p50"/>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57" name="Google Shape;12357;p50"/>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58" name="Google Shape;12358;p50"/>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59" name="Google Shape;12359;p50"/>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60" name="Google Shape;12360;p50"/>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61" name="Google Shape;12361;p50"/>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362" name="Google Shape;12362;p50"/>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363" name="Google Shape;12363;p50"/>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64" name="Google Shape;12364;p50"/>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65" name="Google Shape;12365;p50"/>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366" name="Google Shape;12366;p50"/>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67" name="Google Shape;12367;p50"/>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68" name="Google Shape;12368;p50"/>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69" name="Google Shape;12369;p50"/>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370" name="Google Shape;12370;p50"/>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71" name="Google Shape;12371;p50"/>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372" name="Google Shape;12372;p50"/>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373" name="Google Shape;12373;p50"/>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74" name="Google Shape;12374;p50"/>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375" name="Google Shape;12375;p50"/>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12376" name="Google Shape;12376;p50"/>
            <p:cNvGrpSpPr/>
            <p:nvPr/>
          </p:nvGrpSpPr>
          <p:grpSpPr>
            <a:xfrm>
              <a:off x="13250" y="14322"/>
              <a:ext cx="12169339" cy="380757"/>
              <a:chOff x="106942451" y="108727875"/>
              <a:chExt cx="5596900" cy="175166"/>
            </a:xfrm>
          </p:grpSpPr>
          <p:sp>
            <p:nvSpPr>
              <p:cNvPr id="12377" name="Google Shape;12377;p50"/>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78" name="Google Shape;12378;p50"/>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79" name="Google Shape;12379;p50"/>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80" name="Google Shape;12380;p50"/>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381" name="Google Shape;12381;p50"/>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82" name="Google Shape;12382;p50"/>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83" name="Google Shape;12383;p50"/>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84" name="Google Shape;12384;p50"/>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385" name="Google Shape;12385;p50"/>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386" name="Google Shape;12386;p50"/>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87" name="Google Shape;12387;p50"/>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88" name="Google Shape;12388;p50"/>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89" name="Google Shape;12389;p50"/>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390" name="Google Shape;12390;p50"/>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91" name="Google Shape;12391;p50"/>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92" name="Google Shape;12392;p50"/>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93" name="Google Shape;12393;p50"/>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394" name="Google Shape;12394;p50"/>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395" name="Google Shape;12395;p50"/>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396" name="Google Shape;12396;p50"/>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97" name="Google Shape;12397;p50"/>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398" name="Google Shape;12398;p50"/>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399" name="Google Shape;12399;p50"/>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00" name="Google Shape;12400;p50"/>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01" name="Google Shape;12401;p50"/>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02" name="Google Shape;12402;p50"/>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03" name="Google Shape;12403;p50"/>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04" name="Google Shape;12404;p50"/>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05" name="Google Shape;12405;p50"/>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06" name="Google Shape;12406;p50"/>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07" name="Google Shape;12407;p50"/>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08" name="Google Shape;12408;p50"/>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09" name="Google Shape;12409;p50"/>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10" name="Google Shape;12410;p50"/>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11" name="Google Shape;12411;p50"/>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12" name="Google Shape;12412;p50"/>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13" name="Google Shape;12413;p50"/>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14" name="Google Shape;12414;p50"/>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15" name="Google Shape;12415;p50"/>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16" name="Google Shape;12416;p50"/>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17" name="Google Shape;12417;p50"/>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18" name="Google Shape;12418;p50"/>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19" name="Google Shape;12419;p50"/>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20" name="Google Shape;12420;p50"/>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21" name="Google Shape;12421;p50"/>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22" name="Google Shape;12422;p50"/>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23" name="Google Shape;12423;p50"/>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24" name="Google Shape;12424;p50"/>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25" name="Google Shape;12425;p50"/>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26" name="Google Shape;12426;p50"/>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27" name="Google Shape;12427;p50"/>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28" name="Google Shape;12428;p50"/>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29" name="Google Shape;12429;p50"/>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30" name="Google Shape;12430;p50"/>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31" name="Google Shape;12431;p50"/>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32" name="Google Shape;12432;p50"/>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33" name="Google Shape;12433;p50"/>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34" name="Google Shape;12434;p50"/>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35" name="Google Shape;12435;p50"/>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36" name="Google Shape;12436;p50"/>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37" name="Google Shape;12437;p50"/>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38" name="Google Shape;12438;p50"/>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39" name="Google Shape;12439;p50"/>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40" name="Google Shape;12440;p50"/>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41" name="Google Shape;12441;p50"/>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42" name="Google Shape;12442;p50"/>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43" name="Google Shape;12443;p50"/>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44" name="Google Shape;12444;p50"/>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45" name="Google Shape;12445;p50"/>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46" name="Google Shape;12446;p50"/>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47" name="Google Shape;12447;p50"/>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48" name="Google Shape;12448;p50"/>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49" name="Google Shape;12449;p50"/>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50" name="Google Shape;12450;p50"/>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51" name="Google Shape;12451;p50"/>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52" name="Google Shape;12452;p50"/>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53" name="Google Shape;12453;p50"/>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54" name="Google Shape;12454;p50"/>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55" name="Google Shape;12455;p50"/>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56" name="Google Shape;12456;p50"/>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57" name="Google Shape;12457;p50"/>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58" name="Google Shape;12458;p50"/>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59" name="Google Shape;12459;p50"/>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60" name="Google Shape;12460;p50"/>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61" name="Google Shape;12461;p50"/>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62" name="Google Shape;12462;p50"/>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63" name="Google Shape;12463;p50"/>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64" name="Google Shape;12464;p50"/>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65" name="Google Shape;12465;p50"/>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66" name="Google Shape;12466;p50"/>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67" name="Google Shape;12467;p50"/>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68" name="Google Shape;12468;p50"/>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69" name="Google Shape;12469;p50"/>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70" name="Google Shape;12470;p50"/>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71" name="Google Shape;12471;p50"/>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72" name="Google Shape;12472;p50"/>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73" name="Google Shape;12473;p50"/>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74" name="Google Shape;12474;p50"/>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75" name="Google Shape;12475;p50"/>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76" name="Google Shape;12476;p50"/>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77" name="Google Shape;12477;p50"/>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78" name="Google Shape;12478;p50"/>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79" name="Google Shape;12479;p50"/>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80" name="Google Shape;12480;p50"/>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81" name="Google Shape;12481;p50"/>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82" name="Google Shape;12482;p50"/>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83" name="Google Shape;12483;p50"/>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84" name="Google Shape;12484;p50"/>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85" name="Google Shape;12485;p50"/>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86" name="Google Shape;12486;p50"/>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87" name="Google Shape;12487;p50"/>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88" name="Google Shape;12488;p50"/>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89" name="Google Shape;12489;p50"/>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90" name="Google Shape;12490;p50"/>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91" name="Google Shape;12491;p50"/>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92" name="Google Shape;12492;p50"/>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93" name="Google Shape;12493;p50"/>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494" name="Google Shape;12494;p50"/>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495" name="Google Shape;12495;p50"/>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96" name="Google Shape;12496;p50"/>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97" name="Google Shape;12497;p50"/>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498" name="Google Shape;12498;p50"/>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499" name="Google Shape;12499;p50"/>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00" name="Google Shape;12500;p50"/>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01" name="Google Shape;12501;p50"/>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502" name="Google Shape;12502;p50"/>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503" name="Google Shape;12503;p50"/>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04" name="Google Shape;12504;p50"/>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05" name="Google Shape;12505;p50"/>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06" name="Google Shape;12506;p50"/>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507" name="Google Shape;12507;p50"/>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08" name="Google Shape;12508;p50"/>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09" name="Google Shape;12509;p50"/>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10" name="Google Shape;12510;p50"/>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511" name="Google Shape;12511;p50"/>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512" name="Google Shape;12512;p50"/>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13" name="Google Shape;12513;p50"/>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14" name="Google Shape;12514;p50"/>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15" name="Google Shape;12515;p50"/>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516" name="Google Shape;12516;p50"/>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17" name="Google Shape;12517;p50"/>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18" name="Google Shape;12518;p50"/>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2519" name="Google Shape;12519;p50"/>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2520" name="Google Shape;12520;p50"/>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2521" name="Google Shape;12521;p50"/>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22" name="Google Shape;12522;p50"/>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523" name="Google Shape;12523;p50"/>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524" name="Google Shape;12524;p50"/>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525" name="Google Shape;12525;p50"/>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526" name="Google Shape;12526;p50"/>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527" name="Google Shape;12527;p50"/>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528" name="Google Shape;12528;p50"/>
              <p:cNvGrpSpPr/>
              <p:nvPr/>
            </p:nvGrpSpPr>
            <p:grpSpPr>
              <a:xfrm>
                <a:off x="109212871" y="108837635"/>
                <a:ext cx="75121" cy="51655"/>
                <a:chOff x="109544032" y="110081764"/>
                <a:chExt cx="141684" cy="90591"/>
              </a:xfrm>
            </p:grpSpPr>
            <p:sp>
              <p:nvSpPr>
                <p:cNvPr id="12529" name="Google Shape;12529;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30" name="Google Shape;12530;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31" name="Google Shape;12531;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32" name="Google Shape;12532;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33" name="Google Shape;12533;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34" name="Google Shape;12534;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35" name="Google Shape;12535;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36" name="Google Shape;12536;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37" name="Google Shape;12537;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538" name="Google Shape;12538;p50"/>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539" name="Google Shape;12539;p50"/>
              <p:cNvGrpSpPr/>
              <p:nvPr/>
            </p:nvGrpSpPr>
            <p:grpSpPr>
              <a:xfrm>
                <a:off x="109352399" y="108837635"/>
                <a:ext cx="75121" cy="51655"/>
                <a:chOff x="109807194" y="110081764"/>
                <a:chExt cx="141684" cy="90591"/>
              </a:xfrm>
            </p:grpSpPr>
            <p:sp>
              <p:nvSpPr>
                <p:cNvPr id="12540" name="Google Shape;12540;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41" name="Google Shape;12541;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42" name="Google Shape;12542;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43" name="Google Shape;12543;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44" name="Google Shape;12544;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45" name="Google Shape;12545;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46" name="Google Shape;12546;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47" name="Google Shape;12547;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48" name="Google Shape;12548;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549" name="Google Shape;12549;p50"/>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50" name="Google Shape;12550;p50"/>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551" name="Google Shape;12551;p50"/>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552" name="Google Shape;12552;p50"/>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553" name="Google Shape;12553;p50"/>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554" name="Google Shape;12554;p50"/>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555" name="Google Shape;12555;p50"/>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556" name="Google Shape;12556;p50"/>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557" name="Google Shape;12557;p50"/>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558" name="Google Shape;12558;p50"/>
              <p:cNvGrpSpPr/>
              <p:nvPr/>
            </p:nvGrpSpPr>
            <p:grpSpPr>
              <a:xfrm>
                <a:off x="109515527" y="108837635"/>
                <a:ext cx="75121" cy="51655"/>
                <a:chOff x="109544032" y="110081764"/>
                <a:chExt cx="141684" cy="90591"/>
              </a:xfrm>
            </p:grpSpPr>
            <p:sp>
              <p:nvSpPr>
                <p:cNvPr id="12559" name="Google Shape;12559;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60" name="Google Shape;12560;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61" name="Google Shape;12561;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62" name="Google Shape;12562;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63" name="Google Shape;12563;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64" name="Google Shape;12564;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65" name="Google Shape;12565;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66" name="Google Shape;12566;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67" name="Google Shape;12567;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568" name="Google Shape;12568;p50"/>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569" name="Google Shape;12569;p50"/>
              <p:cNvGrpSpPr/>
              <p:nvPr/>
            </p:nvGrpSpPr>
            <p:grpSpPr>
              <a:xfrm>
                <a:off x="109655056" y="108837635"/>
                <a:ext cx="75121" cy="51655"/>
                <a:chOff x="109807194" y="110081764"/>
                <a:chExt cx="141684" cy="90591"/>
              </a:xfrm>
            </p:grpSpPr>
            <p:sp>
              <p:nvSpPr>
                <p:cNvPr id="12570" name="Google Shape;12570;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71" name="Google Shape;12571;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72" name="Google Shape;12572;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73" name="Google Shape;12573;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74" name="Google Shape;12574;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75" name="Google Shape;12575;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76" name="Google Shape;12576;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77" name="Google Shape;12577;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78" name="Google Shape;12578;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579" name="Google Shape;12579;p50"/>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80" name="Google Shape;12580;p50"/>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581" name="Google Shape;12581;p50"/>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582" name="Google Shape;12582;p50"/>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583" name="Google Shape;12583;p50"/>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584" name="Google Shape;12584;p50"/>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585" name="Google Shape;12585;p50"/>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86" name="Google Shape;12586;p50"/>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587" name="Google Shape;12587;p50"/>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588" name="Google Shape;12588;p50"/>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589" name="Google Shape;12589;p50"/>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590" name="Google Shape;12590;p50"/>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591" name="Google Shape;12591;p50"/>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592" name="Google Shape;12592;p50"/>
              <p:cNvGrpSpPr/>
              <p:nvPr/>
            </p:nvGrpSpPr>
            <p:grpSpPr>
              <a:xfrm>
                <a:off x="109775340" y="108837635"/>
                <a:ext cx="75121" cy="51655"/>
                <a:chOff x="109544032" y="110081764"/>
                <a:chExt cx="141684" cy="90591"/>
              </a:xfrm>
            </p:grpSpPr>
            <p:sp>
              <p:nvSpPr>
                <p:cNvPr id="12593" name="Google Shape;12593;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594" name="Google Shape;12594;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95" name="Google Shape;12595;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96" name="Google Shape;12596;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597" name="Google Shape;12597;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98" name="Google Shape;12598;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599" name="Google Shape;12599;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00" name="Google Shape;12600;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01" name="Google Shape;12601;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602" name="Google Shape;12602;p50"/>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603" name="Google Shape;12603;p50"/>
              <p:cNvGrpSpPr/>
              <p:nvPr/>
            </p:nvGrpSpPr>
            <p:grpSpPr>
              <a:xfrm>
                <a:off x="109914868" y="108837635"/>
                <a:ext cx="75121" cy="51655"/>
                <a:chOff x="109807194" y="110081764"/>
                <a:chExt cx="141684" cy="90591"/>
              </a:xfrm>
            </p:grpSpPr>
            <p:sp>
              <p:nvSpPr>
                <p:cNvPr id="12604" name="Google Shape;12604;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05" name="Google Shape;12605;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06" name="Google Shape;12606;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07" name="Google Shape;12607;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08" name="Google Shape;12608;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09" name="Google Shape;12609;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10" name="Google Shape;12610;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11" name="Google Shape;12611;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12" name="Google Shape;12612;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613" name="Google Shape;12613;p50"/>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14" name="Google Shape;12614;p50"/>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615" name="Google Shape;12615;p50"/>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616" name="Google Shape;12616;p50"/>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17" name="Google Shape;12617;p50"/>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18" name="Google Shape;12618;p50"/>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619" name="Google Shape;12619;p50"/>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620" name="Google Shape;12620;p50"/>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621" name="Google Shape;12621;p50"/>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622" name="Google Shape;12622;p50"/>
              <p:cNvGrpSpPr/>
              <p:nvPr/>
            </p:nvGrpSpPr>
            <p:grpSpPr>
              <a:xfrm>
                <a:off x="110077996" y="108837635"/>
                <a:ext cx="75121" cy="51655"/>
                <a:chOff x="109544032" y="110081764"/>
                <a:chExt cx="141684" cy="90591"/>
              </a:xfrm>
            </p:grpSpPr>
            <p:sp>
              <p:nvSpPr>
                <p:cNvPr id="12623" name="Google Shape;12623;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24" name="Google Shape;12624;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25" name="Google Shape;12625;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26" name="Google Shape;12626;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27" name="Google Shape;12627;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28" name="Google Shape;12628;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29" name="Google Shape;12629;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30" name="Google Shape;12630;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31" name="Google Shape;12631;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632" name="Google Shape;12632;p50"/>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633" name="Google Shape;12633;p50"/>
              <p:cNvGrpSpPr/>
              <p:nvPr/>
            </p:nvGrpSpPr>
            <p:grpSpPr>
              <a:xfrm>
                <a:off x="110217525" y="108837635"/>
                <a:ext cx="75121" cy="51655"/>
                <a:chOff x="109807194" y="110081764"/>
                <a:chExt cx="141684" cy="90591"/>
              </a:xfrm>
            </p:grpSpPr>
            <p:sp>
              <p:nvSpPr>
                <p:cNvPr id="12634" name="Google Shape;12634;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35" name="Google Shape;12635;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36" name="Google Shape;12636;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37" name="Google Shape;12637;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38" name="Google Shape;12638;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39" name="Google Shape;12639;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40" name="Google Shape;12640;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41" name="Google Shape;12641;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42" name="Google Shape;12642;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643" name="Google Shape;12643;p50"/>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44" name="Google Shape;12644;p50"/>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645" name="Google Shape;12645;p50"/>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646" name="Google Shape;12646;p50"/>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47" name="Google Shape;12647;p50"/>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48" name="Google Shape;12648;p50"/>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649" name="Google Shape;12649;p50"/>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50" name="Google Shape;12650;p50"/>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651" name="Google Shape;12651;p50"/>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52" name="Google Shape;12652;p50"/>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653" name="Google Shape;12653;p50"/>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654" name="Google Shape;12654;p50"/>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655" name="Google Shape;12655;p50"/>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656" name="Google Shape;12656;p50"/>
              <p:cNvGrpSpPr/>
              <p:nvPr/>
            </p:nvGrpSpPr>
            <p:grpSpPr>
              <a:xfrm>
                <a:off x="108071381" y="108837635"/>
                <a:ext cx="75121" cy="51655"/>
                <a:chOff x="109544032" y="110081764"/>
                <a:chExt cx="141684" cy="90591"/>
              </a:xfrm>
            </p:grpSpPr>
            <p:sp>
              <p:nvSpPr>
                <p:cNvPr id="12657" name="Google Shape;12657;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58" name="Google Shape;12658;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59" name="Google Shape;12659;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60" name="Google Shape;12660;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61" name="Google Shape;12661;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62" name="Google Shape;12662;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63" name="Google Shape;12663;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64" name="Google Shape;12664;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65" name="Google Shape;12665;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666" name="Google Shape;12666;p50"/>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667" name="Google Shape;12667;p50"/>
              <p:cNvGrpSpPr/>
              <p:nvPr/>
            </p:nvGrpSpPr>
            <p:grpSpPr>
              <a:xfrm>
                <a:off x="108210909" y="108837635"/>
                <a:ext cx="75121" cy="51655"/>
                <a:chOff x="109807194" y="110081764"/>
                <a:chExt cx="141684" cy="90591"/>
              </a:xfrm>
            </p:grpSpPr>
            <p:sp>
              <p:nvSpPr>
                <p:cNvPr id="12668" name="Google Shape;12668;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69" name="Google Shape;12669;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70" name="Google Shape;12670;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71" name="Google Shape;12671;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72" name="Google Shape;12672;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73" name="Google Shape;12673;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74" name="Google Shape;12674;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75" name="Google Shape;12675;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76" name="Google Shape;12676;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677" name="Google Shape;12677;p50"/>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78" name="Google Shape;12678;p50"/>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679" name="Google Shape;12679;p50"/>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680" name="Google Shape;12680;p50"/>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81" name="Google Shape;12681;p50"/>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682" name="Google Shape;12682;p50"/>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683" name="Google Shape;12683;p50"/>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684" name="Google Shape;12684;p50"/>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685" name="Google Shape;12685;p50"/>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686" name="Google Shape;12686;p50"/>
              <p:cNvGrpSpPr/>
              <p:nvPr/>
            </p:nvGrpSpPr>
            <p:grpSpPr>
              <a:xfrm>
                <a:off x="108374037" y="108837635"/>
                <a:ext cx="75121" cy="51655"/>
                <a:chOff x="109544032" y="110081764"/>
                <a:chExt cx="141684" cy="90591"/>
              </a:xfrm>
            </p:grpSpPr>
            <p:sp>
              <p:nvSpPr>
                <p:cNvPr id="12687" name="Google Shape;12687;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88" name="Google Shape;12688;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89" name="Google Shape;12689;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90" name="Google Shape;12690;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91" name="Google Shape;12691;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92" name="Google Shape;12692;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93" name="Google Shape;12693;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694" name="Google Shape;12694;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695" name="Google Shape;12695;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696" name="Google Shape;12696;p50"/>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697" name="Google Shape;12697;p50"/>
              <p:cNvGrpSpPr/>
              <p:nvPr/>
            </p:nvGrpSpPr>
            <p:grpSpPr>
              <a:xfrm>
                <a:off x="108513566" y="108837635"/>
                <a:ext cx="75121" cy="51655"/>
                <a:chOff x="109807194" y="110081764"/>
                <a:chExt cx="141684" cy="90591"/>
              </a:xfrm>
            </p:grpSpPr>
            <p:sp>
              <p:nvSpPr>
                <p:cNvPr id="12698" name="Google Shape;12698;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699" name="Google Shape;12699;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00" name="Google Shape;12700;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01" name="Google Shape;12701;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02" name="Google Shape;12702;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03" name="Google Shape;12703;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04" name="Google Shape;12704;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05" name="Google Shape;12705;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06" name="Google Shape;12706;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707" name="Google Shape;12707;p50"/>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08" name="Google Shape;12708;p50"/>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709" name="Google Shape;12709;p50"/>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710" name="Google Shape;12710;p50"/>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711" name="Google Shape;12711;p50"/>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712" name="Google Shape;12712;p50"/>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713" name="Google Shape;12713;p50"/>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14" name="Google Shape;12714;p50"/>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715" name="Google Shape;12715;p50"/>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716" name="Google Shape;12716;p50"/>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717" name="Google Shape;12717;p50"/>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718" name="Google Shape;12718;p50"/>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719" name="Google Shape;12719;p50"/>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720" name="Google Shape;12720;p50"/>
              <p:cNvGrpSpPr/>
              <p:nvPr/>
            </p:nvGrpSpPr>
            <p:grpSpPr>
              <a:xfrm>
                <a:off x="108633850" y="108837635"/>
                <a:ext cx="75121" cy="51655"/>
                <a:chOff x="109544032" y="110081764"/>
                <a:chExt cx="141684" cy="90591"/>
              </a:xfrm>
            </p:grpSpPr>
            <p:sp>
              <p:nvSpPr>
                <p:cNvPr id="12721" name="Google Shape;12721;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22" name="Google Shape;12722;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23" name="Google Shape;12723;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24" name="Google Shape;12724;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25" name="Google Shape;12725;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26" name="Google Shape;12726;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27" name="Google Shape;12727;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28" name="Google Shape;12728;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29" name="Google Shape;12729;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730" name="Google Shape;12730;p50"/>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731" name="Google Shape;12731;p50"/>
              <p:cNvGrpSpPr/>
              <p:nvPr/>
            </p:nvGrpSpPr>
            <p:grpSpPr>
              <a:xfrm>
                <a:off x="108773378" y="108837635"/>
                <a:ext cx="75121" cy="51655"/>
                <a:chOff x="109807194" y="110081764"/>
                <a:chExt cx="141684" cy="90591"/>
              </a:xfrm>
            </p:grpSpPr>
            <p:sp>
              <p:nvSpPr>
                <p:cNvPr id="12732" name="Google Shape;12732;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33" name="Google Shape;12733;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34" name="Google Shape;12734;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35" name="Google Shape;12735;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36" name="Google Shape;12736;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37" name="Google Shape;12737;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38" name="Google Shape;12738;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39" name="Google Shape;12739;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40" name="Google Shape;12740;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741" name="Google Shape;12741;p50"/>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42" name="Google Shape;12742;p50"/>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743" name="Google Shape;12743;p50"/>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744" name="Google Shape;12744;p50"/>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745" name="Google Shape;12745;p50"/>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746" name="Google Shape;12746;p50"/>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747" name="Google Shape;12747;p50"/>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748" name="Google Shape;12748;p50"/>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749" name="Google Shape;12749;p50"/>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750" name="Google Shape;12750;p50"/>
              <p:cNvGrpSpPr/>
              <p:nvPr/>
            </p:nvGrpSpPr>
            <p:grpSpPr>
              <a:xfrm>
                <a:off x="108936506" y="108837635"/>
                <a:ext cx="75121" cy="51655"/>
                <a:chOff x="109544032" y="110081764"/>
                <a:chExt cx="141684" cy="90591"/>
              </a:xfrm>
            </p:grpSpPr>
            <p:sp>
              <p:nvSpPr>
                <p:cNvPr id="12751" name="Google Shape;12751;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52" name="Google Shape;12752;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53" name="Google Shape;12753;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54" name="Google Shape;12754;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55" name="Google Shape;12755;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56" name="Google Shape;12756;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57" name="Google Shape;12757;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58" name="Google Shape;12758;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59" name="Google Shape;12759;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760" name="Google Shape;12760;p50"/>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761" name="Google Shape;12761;p50"/>
              <p:cNvGrpSpPr/>
              <p:nvPr/>
            </p:nvGrpSpPr>
            <p:grpSpPr>
              <a:xfrm>
                <a:off x="109076035" y="108837635"/>
                <a:ext cx="75121" cy="51655"/>
                <a:chOff x="109807194" y="110081764"/>
                <a:chExt cx="141684" cy="90591"/>
              </a:xfrm>
            </p:grpSpPr>
            <p:sp>
              <p:nvSpPr>
                <p:cNvPr id="12762" name="Google Shape;12762;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63" name="Google Shape;12763;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64" name="Google Shape;12764;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65" name="Google Shape;12765;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66" name="Google Shape;12766;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67" name="Google Shape;12767;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68" name="Google Shape;12768;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69" name="Google Shape;12769;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70" name="Google Shape;12770;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771" name="Google Shape;12771;p50"/>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72" name="Google Shape;12772;p50"/>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773" name="Google Shape;12773;p50"/>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774" name="Google Shape;12774;p50"/>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775" name="Google Shape;12775;p50"/>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776" name="Google Shape;12776;p50"/>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777" name="Google Shape;12777;p50"/>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78" name="Google Shape;12778;p50"/>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779" name="Google Shape;12779;p50"/>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780" name="Google Shape;12780;p50"/>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781" name="Google Shape;12781;p50"/>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782" name="Google Shape;12782;p50"/>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783" name="Google Shape;12783;p50"/>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784" name="Google Shape;12784;p50"/>
              <p:cNvGrpSpPr/>
              <p:nvPr/>
            </p:nvGrpSpPr>
            <p:grpSpPr>
              <a:xfrm>
                <a:off x="106942451" y="108837635"/>
                <a:ext cx="75121" cy="51655"/>
                <a:chOff x="109544032" y="110081764"/>
                <a:chExt cx="141684" cy="90591"/>
              </a:xfrm>
            </p:grpSpPr>
            <p:sp>
              <p:nvSpPr>
                <p:cNvPr id="12785" name="Google Shape;12785;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86" name="Google Shape;12786;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87" name="Google Shape;12787;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88" name="Google Shape;12788;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89" name="Google Shape;12789;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90" name="Google Shape;12790;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91" name="Google Shape;12791;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92" name="Google Shape;12792;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793" name="Google Shape;12793;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794" name="Google Shape;12794;p50"/>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795" name="Google Shape;12795;p50"/>
              <p:cNvGrpSpPr/>
              <p:nvPr/>
            </p:nvGrpSpPr>
            <p:grpSpPr>
              <a:xfrm>
                <a:off x="107081979" y="108837635"/>
                <a:ext cx="75121" cy="51655"/>
                <a:chOff x="109807194" y="110081764"/>
                <a:chExt cx="141684" cy="90591"/>
              </a:xfrm>
            </p:grpSpPr>
            <p:sp>
              <p:nvSpPr>
                <p:cNvPr id="12796" name="Google Shape;12796;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797" name="Google Shape;12797;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98" name="Google Shape;12798;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799" name="Google Shape;12799;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00" name="Google Shape;12800;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01" name="Google Shape;12801;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02" name="Google Shape;12802;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03" name="Google Shape;12803;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04" name="Google Shape;12804;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805" name="Google Shape;12805;p50"/>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06" name="Google Shape;12806;p50"/>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807" name="Google Shape;12807;p50"/>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808" name="Google Shape;12808;p50"/>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809" name="Google Shape;12809;p50"/>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810" name="Google Shape;12810;p50"/>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811" name="Google Shape;12811;p50"/>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812" name="Google Shape;12812;p50"/>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813" name="Google Shape;12813;p50"/>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814" name="Google Shape;12814;p50"/>
              <p:cNvGrpSpPr/>
              <p:nvPr/>
            </p:nvGrpSpPr>
            <p:grpSpPr>
              <a:xfrm>
                <a:off x="107245107" y="108837635"/>
                <a:ext cx="75121" cy="51655"/>
                <a:chOff x="109544032" y="110081764"/>
                <a:chExt cx="141684" cy="90591"/>
              </a:xfrm>
            </p:grpSpPr>
            <p:sp>
              <p:nvSpPr>
                <p:cNvPr id="12815" name="Google Shape;12815;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16" name="Google Shape;12816;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17" name="Google Shape;12817;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18" name="Google Shape;12818;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19" name="Google Shape;12819;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20" name="Google Shape;12820;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21" name="Google Shape;12821;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22" name="Google Shape;12822;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23" name="Google Shape;12823;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824" name="Google Shape;12824;p50"/>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825" name="Google Shape;12825;p50"/>
              <p:cNvGrpSpPr/>
              <p:nvPr/>
            </p:nvGrpSpPr>
            <p:grpSpPr>
              <a:xfrm>
                <a:off x="107384636" y="108837635"/>
                <a:ext cx="75121" cy="51655"/>
                <a:chOff x="109807194" y="110081764"/>
                <a:chExt cx="141684" cy="90591"/>
              </a:xfrm>
            </p:grpSpPr>
            <p:sp>
              <p:nvSpPr>
                <p:cNvPr id="12826" name="Google Shape;12826;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27" name="Google Shape;12827;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28" name="Google Shape;12828;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29" name="Google Shape;12829;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30" name="Google Shape;12830;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31" name="Google Shape;12831;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32" name="Google Shape;12832;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33" name="Google Shape;12833;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34" name="Google Shape;12834;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835" name="Google Shape;12835;p50"/>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36" name="Google Shape;12836;p50"/>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837" name="Google Shape;12837;p50"/>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838" name="Google Shape;12838;p50"/>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839" name="Google Shape;12839;p50"/>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840" name="Google Shape;12840;p50"/>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841" name="Google Shape;12841;p50"/>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42" name="Google Shape;12842;p50"/>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2843" name="Google Shape;12843;p50"/>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844" name="Google Shape;12844;p50"/>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845" name="Google Shape;12845;p50"/>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846" name="Google Shape;12846;p50"/>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847" name="Google Shape;12847;p50"/>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848" name="Google Shape;12848;p50"/>
              <p:cNvGrpSpPr/>
              <p:nvPr/>
            </p:nvGrpSpPr>
            <p:grpSpPr>
              <a:xfrm>
                <a:off x="107504920" y="108837635"/>
                <a:ext cx="75121" cy="51655"/>
                <a:chOff x="109544032" y="110081764"/>
                <a:chExt cx="141684" cy="90591"/>
              </a:xfrm>
            </p:grpSpPr>
            <p:sp>
              <p:nvSpPr>
                <p:cNvPr id="12849" name="Google Shape;12849;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50" name="Google Shape;12850;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51" name="Google Shape;12851;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52" name="Google Shape;12852;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53" name="Google Shape;12853;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54" name="Google Shape;12854;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55" name="Google Shape;12855;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56" name="Google Shape;12856;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57" name="Google Shape;12857;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858" name="Google Shape;12858;p50"/>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859" name="Google Shape;12859;p50"/>
              <p:cNvGrpSpPr/>
              <p:nvPr/>
            </p:nvGrpSpPr>
            <p:grpSpPr>
              <a:xfrm>
                <a:off x="107644448" y="108837635"/>
                <a:ext cx="75121" cy="51655"/>
                <a:chOff x="109807194" y="110081764"/>
                <a:chExt cx="141684" cy="90591"/>
              </a:xfrm>
            </p:grpSpPr>
            <p:sp>
              <p:nvSpPr>
                <p:cNvPr id="12860" name="Google Shape;12860;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61" name="Google Shape;12861;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62" name="Google Shape;12862;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63" name="Google Shape;12863;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64" name="Google Shape;12864;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65" name="Google Shape;12865;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66" name="Google Shape;12866;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67" name="Google Shape;12867;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68" name="Google Shape;12868;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869" name="Google Shape;12869;p50"/>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70" name="Google Shape;12870;p50"/>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871" name="Google Shape;12871;p50"/>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872" name="Google Shape;12872;p50"/>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873" name="Google Shape;12873;p50"/>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874" name="Google Shape;12874;p50"/>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2875" name="Google Shape;12875;p50"/>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876" name="Google Shape;12876;p50"/>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877" name="Google Shape;12877;p50"/>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878" name="Google Shape;12878;p50"/>
              <p:cNvGrpSpPr/>
              <p:nvPr/>
            </p:nvGrpSpPr>
            <p:grpSpPr>
              <a:xfrm>
                <a:off x="107807576" y="108837635"/>
                <a:ext cx="75121" cy="51655"/>
                <a:chOff x="109544032" y="110081764"/>
                <a:chExt cx="141684" cy="90591"/>
              </a:xfrm>
            </p:grpSpPr>
            <p:sp>
              <p:nvSpPr>
                <p:cNvPr id="12879" name="Google Shape;12879;p50"/>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80" name="Google Shape;12880;p50"/>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81" name="Google Shape;12881;p50"/>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82" name="Google Shape;12882;p50"/>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83" name="Google Shape;12883;p50"/>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84" name="Google Shape;12884;p50"/>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85" name="Google Shape;12885;p50"/>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86" name="Google Shape;12886;p50"/>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87" name="Google Shape;12887;p50"/>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888" name="Google Shape;12888;p50"/>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2889" name="Google Shape;12889;p50"/>
              <p:cNvGrpSpPr/>
              <p:nvPr/>
            </p:nvGrpSpPr>
            <p:grpSpPr>
              <a:xfrm>
                <a:off x="107947105" y="108837635"/>
                <a:ext cx="75121" cy="51655"/>
                <a:chOff x="109807194" y="110081764"/>
                <a:chExt cx="141684" cy="90591"/>
              </a:xfrm>
            </p:grpSpPr>
            <p:sp>
              <p:nvSpPr>
                <p:cNvPr id="12890" name="Google Shape;12890;p50"/>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891" name="Google Shape;12891;p50"/>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92" name="Google Shape;12892;p50"/>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93" name="Google Shape;12893;p50"/>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94" name="Google Shape;12894;p50"/>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95" name="Google Shape;12895;p50"/>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96" name="Google Shape;12896;p50"/>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2897" name="Google Shape;12897;p50"/>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2898" name="Google Shape;12898;p50"/>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2899" name="Google Shape;12899;p50"/>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00" name="Google Shape;12900;p50"/>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2901" name="Google Shape;12901;p50"/>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2902" name="Google Shape;12902;p50"/>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903" name="Google Shape;12903;p50"/>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2904" name="Google Shape;12904;p50"/>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12905" name="Google Shape;12905;p50"/>
          <p:cNvSpPr txBox="1">
            <a:spLocks noGrp="1"/>
          </p:cNvSpPr>
          <p:nvPr>
            <p:ph type="ctrTitle"/>
          </p:nvPr>
        </p:nvSpPr>
        <p:spPr>
          <a:xfrm>
            <a:off x="1028025" y="410602"/>
            <a:ext cx="6905100" cy="7875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None/>
            </a:pPr>
            <a:r>
              <a:rPr lang="en" sz="5800" b="1">
                <a:solidFill>
                  <a:srgbClr val="FFFFFF"/>
                </a:solidFill>
              </a:rPr>
              <a:t>Core Coursework</a:t>
            </a:r>
            <a:endParaRPr sz="5800" b="1">
              <a:solidFill>
                <a:srgbClr val="FFFFFF"/>
              </a:solidFill>
            </a:endParaRPr>
          </a:p>
        </p:txBody>
      </p:sp>
      <p:pic>
        <p:nvPicPr>
          <p:cNvPr id="12906" name="Google Shape;12906;p50"/>
          <p:cNvPicPr preferRelativeResize="0"/>
          <p:nvPr/>
        </p:nvPicPr>
        <p:blipFill>
          <a:blip r:embed="rId3">
            <a:alphaModFix/>
          </a:blip>
          <a:stretch>
            <a:fillRect/>
          </a:stretch>
        </p:blipFill>
        <p:spPr>
          <a:xfrm>
            <a:off x="709250" y="1258825"/>
            <a:ext cx="7926750" cy="3603675"/>
          </a:xfrm>
          <a:prstGeom prst="rect">
            <a:avLst/>
          </a:prstGeom>
          <a:noFill/>
          <a:ln>
            <a:noFill/>
          </a:ln>
        </p:spPr>
      </p:pic>
      <p:sp>
        <p:nvSpPr>
          <p:cNvPr id="12907" name="Google Shape;12907;p50"/>
          <p:cNvSpPr/>
          <p:nvPr/>
        </p:nvSpPr>
        <p:spPr>
          <a:xfrm>
            <a:off x="882425" y="2145850"/>
            <a:ext cx="122400" cy="1182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ustria"/>
              <a:ea typeface="Lustria"/>
              <a:cs typeface="Lustria"/>
              <a:sym typeface="Lustria"/>
            </a:endParaRPr>
          </a:p>
        </p:txBody>
      </p:sp>
      <p:sp>
        <p:nvSpPr>
          <p:cNvPr id="12908" name="Google Shape;12908;p50"/>
          <p:cNvSpPr/>
          <p:nvPr/>
        </p:nvSpPr>
        <p:spPr>
          <a:xfrm>
            <a:off x="2762475" y="2856625"/>
            <a:ext cx="122400" cy="1182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ustria"/>
              <a:ea typeface="Lustria"/>
              <a:cs typeface="Lustria"/>
              <a:sym typeface="Lustria"/>
            </a:endParaRPr>
          </a:p>
        </p:txBody>
      </p:sp>
      <p:sp>
        <p:nvSpPr>
          <p:cNvPr id="12909" name="Google Shape;12909;p50"/>
          <p:cNvSpPr/>
          <p:nvPr/>
        </p:nvSpPr>
        <p:spPr>
          <a:xfrm>
            <a:off x="4767325" y="2453550"/>
            <a:ext cx="122400" cy="1182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ustria"/>
              <a:ea typeface="Lustria"/>
              <a:cs typeface="Lustria"/>
              <a:sym typeface="Lustria"/>
            </a:endParaRPr>
          </a:p>
        </p:txBody>
      </p:sp>
      <p:sp>
        <p:nvSpPr>
          <p:cNvPr id="12910" name="Google Shape;12910;p50"/>
          <p:cNvSpPr/>
          <p:nvPr/>
        </p:nvSpPr>
        <p:spPr>
          <a:xfrm>
            <a:off x="4767325" y="4018250"/>
            <a:ext cx="122400" cy="1182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ustria"/>
              <a:ea typeface="Lustria"/>
              <a:cs typeface="Lustria"/>
              <a:sym typeface="Lustria"/>
            </a:endParaRPr>
          </a:p>
        </p:txBody>
      </p:sp>
      <p:sp>
        <p:nvSpPr>
          <p:cNvPr id="12911" name="Google Shape;12911;p50"/>
          <p:cNvSpPr/>
          <p:nvPr/>
        </p:nvSpPr>
        <p:spPr>
          <a:xfrm>
            <a:off x="6850975" y="1818950"/>
            <a:ext cx="122400" cy="1182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ustria"/>
              <a:ea typeface="Lustria"/>
              <a:cs typeface="Lustria"/>
              <a:sym typeface="Lustria"/>
            </a:endParaRPr>
          </a:p>
        </p:txBody>
      </p:sp>
      <p:sp>
        <p:nvSpPr>
          <p:cNvPr id="12912" name="Google Shape;12912;p50"/>
          <p:cNvSpPr/>
          <p:nvPr/>
        </p:nvSpPr>
        <p:spPr>
          <a:xfrm>
            <a:off x="6850975" y="3053925"/>
            <a:ext cx="122400" cy="1182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ustria"/>
              <a:ea typeface="Lustria"/>
              <a:cs typeface="Lustria"/>
              <a:sym typeface="Lust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16"/>
        <p:cNvGrpSpPr/>
        <p:nvPr/>
      </p:nvGrpSpPr>
      <p:grpSpPr>
        <a:xfrm>
          <a:off x="0" y="0"/>
          <a:ext cx="0" cy="0"/>
          <a:chOff x="0" y="0"/>
          <a:chExt cx="0" cy="0"/>
        </a:xfrm>
      </p:grpSpPr>
      <p:cxnSp>
        <p:nvCxnSpPr>
          <p:cNvPr id="12917" name="Google Shape;12917;p51"/>
          <p:cNvCxnSpPr/>
          <p:nvPr/>
        </p:nvCxnSpPr>
        <p:spPr>
          <a:xfrm rot="10800000">
            <a:off x="9014542" y="257050"/>
            <a:ext cx="122400" cy="0"/>
          </a:xfrm>
          <a:prstGeom prst="straightConnector1">
            <a:avLst/>
          </a:prstGeom>
          <a:noFill/>
          <a:ln w="9525" cap="flat" cmpd="sng">
            <a:solidFill>
              <a:srgbClr val="4C4F66"/>
            </a:solidFill>
            <a:prstDash val="solid"/>
            <a:round/>
            <a:headEnd type="none" w="med" len="med"/>
            <a:tailEnd type="none" w="med" len="med"/>
          </a:ln>
        </p:spPr>
      </p:cxnSp>
      <p:cxnSp>
        <p:nvCxnSpPr>
          <p:cNvPr id="12918" name="Google Shape;12918;p51"/>
          <p:cNvCxnSpPr/>
          <p:nvPr/>
        </p:nvCxnSpPr>
        <p:spPr>
          <a:xfrm rot="10800000">
            <a:off x="9166942" y="409450"/>
            <a:ext cx="122400" cy="0"/>
          </a:xfrm>
          <a:prstGeom prst="straightConnector1">
            <a:avLst/>
          </a:prstGeom>
          <a:noFill/>
          <a:ln w="9525" cap="flat" cmpd="sng">
            <a:solidFill>
              <a:srgbClr val="4C4F66"/>
            </a:solidFill>
            <a:prstDash val="solid"/>
            <a:round/>
            <a:headEnd type="none" w="med" len="med"/>
            <a:tailEnd type="none" w="med" len="med"/>
          </a:ln>
        </p:spPr>
      </p:cxnSp>
      <p:grpSp>
        <p:nvGrpSpPr>
          <p:cNvPr id="12919" name="Google Shape;12919;p51"/>
          <p:cNvGrpSpPr/>
          <p:nvPr/>
        </p:nvGrpSpPr>
        <p:grpSpPr>
          <a:xfrm>
            <a:off x="0" y="0"/>
            <a:ext cx="9144000" cy="349875"/>
            <a:chOff x="0" y="0"/>
            <a:chExt cx="12192000" cy="466500"/>
          </a:xfrm>
        </p:grpSpPr>
        <p:sp>
          <p:nvSpPr>
            <p:cNvPr id="12920" name="Google Shape;12920;p51"/>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2921" name="Google Shape;12921;p51"/>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22" name="Google Shape;12922;p51"/>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2923" name="Google Shape;12923;p51"/>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24" name="Google Shape;12924;p51"/>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25" name="Google Shape;12925;p51"/>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26" name="Google Shape;12926;p51"/>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27" name="Google Shape;12927;p51"/>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28" name="Google Shape;12928;p51"/>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29" name="Google Shape;12929;p51"/>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30" name="Google Shape;12930;p51"/>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931" name="Google Shape;12931;p51"/>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932" name="Google Shape;12932;p51"/>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33" name="Google Shape;12933;p51"/>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34" name="Google Shape;12934;p51"/>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35" name="Google Shape;12935;p51"/>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36" name="Google Shape;12936;p51"/>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37" name="Google Shape;12937;p51"/>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38" name="Google Shape;12938;p51"/>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39" name="Google Shape;12939;p51"/>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40" name="Google Shape;12940;p51"/>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941" name="Google Shape;12941;p51"/>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942" name="Google Shape;12942;p51"/>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43" name="Google Shape;12943;p51"/>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44" name="Google Shape;12944;p51"/>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45" name="Google Shape;12945;p51"/>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46" name="Google Shape;12946;p51"/>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2947" name="Google Shape;12947;p51"/>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48" name="Google Shape;12948;p51"/>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49" name="Google Shape;12949;p51"/>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50" name="Google Shape;12950;p51"/>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51" name="Google Shape;12951;p51"/>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52" name="Google Shape;12952;p51"/>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53" name="Google Shape;12953;p51"/>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54" name="Google Shape;12954;p51"/>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955" name="Google Shape;12955;p51"/>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956" name="Google Shape;12956;p51"/>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57" name="Google Shape;12957;p51"/>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58" name="Google Shape;12958;p51"/>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59" name="Google Shape;12959;p51"/>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60" name="Google Shape;12960;p51"/>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61" name="Google Shape;12961;p51"/>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62" name="Google Shape;12962;p51"/>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63" name="Google Shape;12963;p51"/>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64" name="Google Shape;12964;p51"/>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965" name="Google Shape;12965;p51"/>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966" name="Google Shape;12966;p51"/>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67" name="Google Shape;12967;p51"/>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68" name="Google Shape;12968;p51"/>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69" name="Google Shape;12969;p51"/>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70" name="Google Shape;12970;p51"/>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2971" name="Google Shape;12971;p51"/>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72" name="Google Shape;12972;p51"/>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73" name="Google Shape;12973;p51"/>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74" name="Google Shape;12974;p51"/>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75" name="Google Shape;12975;p51"/>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76" name="Google Shape;12976;p51"/>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77" name="Google Shape;12977;p51"/>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78" name="Google Shape;12978;p51"/>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979" name="Google Shape;12979;p51"/>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980" name="Google Shape;12980;p51"/>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81" name="Google Shape;12981;p51"/>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82" name="Google Shape;12982;p51"/>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83" name="Google Shape;12983;p51"/>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84" name="Google Shape;12984;p51"/>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85" name="Google Shape;12985;p51"/>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86" name="Google Shape;12986;p51"/>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87" name="Google Shape;12987;p51"/>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88" name="Google Shape;12988;p51"/>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2989" name="Google Shape;12989;p51"/>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2990" name="Google Shape;12990;p51"/>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91" name="Google Shape;12991;p51"/>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92" name="Google Shape;12992;p51"/>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93" name="Google Shape;12993;p51"/>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2994" name="Google Shape;12994;p51"/>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2995" name="Google Shape;12995;p51"/>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2996" name="Google Shape;12996;p51"/>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2997" name="Google Shape;12997;p51"/>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98" name="Google Shape;12998;p51"/>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2999" name="Google Shape;12999;p51"/>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000" name="Google Shape;13000;p51"/>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001" name="Google Shape;13001;p51"/>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02" name="Google Shape;13002;p51"/>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003" name="Google Shape;13003;p51"/>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004" name="Google Shape;13004;p51"/>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005" name="Google Shape;13005;p51"/>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006" name="Google Shape;13006;p51"/>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007" name="Google Shape;13007;p51"/>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008" name="Google Shape;13008;p51"/>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009" name="Google Shape;13009;p51"/>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010" name="Google Shape;13010;p51"/>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011" name="Google Shape;13011;p51"/>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12" name="Google Shape;13012;p51"/>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013" name="Google Shape;13013;p51"/>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014" name="Google Shape;13014;p51"/>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015" name="Google Shape;13015;p51"/>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016" name="Google Shape;13016;p51"/>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13017" name="Google Shape;13017;p51"/>
            <p:cNvGrpSpPr/>
            <p:nvPr/>
          </p:nvGrpSpPr>
          <p:grpSpPr>
            <a:xfrm>
              <a:off x="13250" y="14322"/>
              <a:ext cx="12169339" cy="380757"/>
              <a:chOff x="106942451" y="108727875"/>
              <a:chExt cx="5596900" cy="175166"/>
            </a:xfrm>
          </p:grpSpPr>
          <p:sp>
            <p:nvSpPr>
              <p:cNvPr id="13018" name="Google Shape;13018;p51"/>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19" name="Google Shape;13019;p51"/>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20" name="Google Shape;13020;p51"/>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21" name="Google Shape;13021;p51"/>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22" name="Google Shape;13022;p51"/>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23" name="Google Shape;13023;p51"/>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24" name="Google Shape;13024;p51"/>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25" name="Google Shape;13025;p51"/>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26" name="Google Shape;13026;p51"/>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027" name="Google Shape;13027;p51"/>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28" name="Google Shape;13028;p51"/>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29" name="Google Shape;13029;p51"/>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30" name="Google Shape;13030;p51"/>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31" name="Google Shape;13031;p51"/>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32" name="Google Shape;13032;p51"/>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33" name="Google Shape;13033;p51"/>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34" name="Google Shape;13034;p51"/>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35" name="Google Shape;13035;p51"/>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036" name="Google Shape;13036;p51"/>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37" name="Google Shape;13037;p51"/>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38" name="Google Shape;13038;p51"/>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39" name="Google Shape;13039;p51"/>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40" name="Google Shape;13040;p51"/>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41" name="Google Shape;13041;p51"/>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42" name="Google Shape;13042;p51"/>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43" name="Google Shape;13043;p51"/>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44" name="Google Shape;13044;p51"/>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045" name="Google Shape;13045;p51"/>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46" name="Google Shape;13046;p51"/>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47" name="Google Shape;13047;p51"/>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48" name="Google Shape;13048;p51"/>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49" name="Google Shape;13049;p51"/>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50" name="Google Shape;13050;p51"/>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51" name="Google Shape;13051;p51"/>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52" name="Google Shape;13052;p51"/>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53" name="Google Shape;13053;p51"/>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054" name="Google Shape;13054;p51"/>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55" name="Google Shape;13055;p51"/>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56" name="Google Shape;13056;p51"/>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57" name="Google Shape;13057;p51"/>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58" name="Google Shape;13058;p51"/>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59" name="Google Shape;13059;p51"/>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60" name="Google Shape;13060;p51"/>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61" name="Google Shape;13061;p51"/>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62" name="Google Shape;13062;p51"/>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063" name="Google Shape;13063;p51"/>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64" name="Google Shape;13064;p51"/>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65" name="Google Shape;13065;p51"/>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66" name="Google Shape;13066;p51"/>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67" name="Google Shape;13067;p51"/>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68" name="Google Shape;13068;p51"/>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69" name="Google Shape;13069;p51"/>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70" name="Google Shape;13070;p51"/>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71" name="Google Shape;13071;p51"/>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072" name="Google Shape;13072;p51"/>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73" name="Google Shape;13073;p51"/>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74" name="Google Shape;13074;p51"/>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75" name="Google Shape;13075;p51"/>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76" name="Google Shape;13076;p51"/>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77" name="Google Shape;13077;p51"/>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78" name="Google Shape;13078;p51"/>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79" name="Google Shape;13079;p51"/>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80" name="Google Shape;13080;p51"/>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081" name="Google Shape;13081;p51"/>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82" name="Google Shape;13082;p51"/>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83" name="Google Shape;13083;p51"/>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84" name="Google Shape;13084;p51"/>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85" name="Google Shape;13085;p51"/>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86" name="Google Shape;13086;p51"/>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87" name="Google Shape;13087;p51"/>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88" name="Google Shape;13088;p51"/>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89" name="Google Shape;13089;p51"/>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090" name="Google Shape;13090;p51"/>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091" name="Google Shape;13091;p51"/>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92" name="Google Shape;13092;p51"/>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93" name="Google Shape;13093;p51"/>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94" name="Google Shape;13094;p51"/>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95" name="Google Shape;13095;p51"/>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96" name="Google Shape;13096;p51"/>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097" name="Google Shape;13097;p51"/>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098" name="Google Shape;13098;p51"/>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099" name="Google Shape;13099;p51"/>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00" name="Google Shape;13100;p51"/>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01" name="Google Shape;13101;p51"/>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02" name="Google Shape;13102;p51"/>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03" name="Google Shape;13103;p51"/>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04" name="Google Shape;13104;p51"/>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05" name="Google Shape;13105;p51"/>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06" name="Google Shape;13106;p51"/>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07" name="Google Shape;13107;p51"/>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108" name="Google Shape;13108;p51"/>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09" name="Google Shape;13109;p51"/>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10" name="Google Shape;13110;p51"/>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11" name="Google Shape;13111;p51"/>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12" name="Google Shape;13112;p51"/>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13" name="Google Shape;13113;p51"/>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14" name="Google Shape;13114;p51"/>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15" name="Google Shape;13115;p51"/>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16" name="Google Shape;13116;p51"/>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117" name="Google Shape;13117;p51"/>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18" name="Google Shape;13118;p51"/>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19" name="Google Shape;13119;p51"/>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20" name="Google Shape;13120;p51"/>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21" name="Google Shape;13121;p51"/>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22" name="Google Shape;13122;p51"/>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23" name="Google Shape;13123;p51"/>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24" name="Google Shape;13124;p51"/>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25" name="Google Shape;13125;p51"/>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126" name="Google Shape;13126;p51"/>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27" name="Google Shape;13127;p51"/>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28" name="Google Shape;13128;p51"/>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29" name="Google Shape;13129;p51"/>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30" name="Google Shape;13130;p51"/>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31" name="Google Shape;13131;p51"/>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32" name="Google Shape;13132;p51"/>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33" name="Google Shape;13133;p51"/>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34" name="Google Shape;13134;p51"/>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135" name="Google Shape;13135;p51"/>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36" name="Google Shape;13136;p51"/>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37" name="Google Shape;13137;p51"/>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38" name="Google Shape;13138;p51"/>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39" name="Google Shape;13139;p51"/>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40" name="Google Shape;13140;p51"/>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41" name="Google Shape;13141;p51"/>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42" name="Google Shape;13142;p51"/>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43" name="Google Shape;13143;p51"/>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144" name="Google Shape;13144;p51"/>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45" name="Google Shape;13145;p51"/>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46" name="Google Shape;13146;p51"/>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47" name="Google Shape;13147;p51"/>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48" name="Google Shape;13148;p51"/>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49" name="Google Shape;13149;p51"/>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50" name="Google Shape;13150;p51"/>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51" name="Google Shape;13151;p51"/>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52" name="Google Shape;13152;p51"/>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153" name="Google Shape;13153;p51"/>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54" name="Google Shape;13154;p51"/>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55" name="Google Shape;13155;p51"/>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56" name="Google Shape;13156;p51"/>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57" name="Google Shape;13157;p51"/>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58" name="Google Shape;13158;p51"/>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59" name="Google Shape;13159;p51"/>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160" name="Google Shape;13160;p51"/>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161" name="Google Shape;13161;p51"/>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162" name="Google Shape;13162;p51"/>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63" name="Google Shape;13163;p51"/>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164" name="Google Shape;13164;p51"/>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165" name="Google Shape;13165;p51"/>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166" name="Google Shape;13166;p51"/>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167" name="Google Shape;13167;p51"/>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168" name="Google Shape;13168;p51"/>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169" name="Google Shape;13169;p51"/>
              <p:cNvGrpSpPr/>
              <p:nvPr/>
            </p:nvGrpSpPr>
            <p:grpSpPr>
              <a:xfrm>
                <a:off x="109212871" y="108837635"/>
                <a:ext cx="75121" cy="51655"/>
                <a:chOff x="109544032" y="110081764"/>
                <a:chExt cx="141684" cy="90591"/>
              </a:xfrm>
            </p:grpSpPr>
            <p:sp>
              <p:nvSpPr>
                <p:cNvPr id="13170" name="Google Shape;13170;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71" name="Google Shape;13171;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72" name="Google Shape;13172;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73" name="Google Shape;13173;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174" name="Google Shape;13174;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75" name="Google Shape;13175;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76" name="Google Shape;13176;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77" name="Google Shape;13177;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178" name="Google Shape;13178;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179" name="Google Shape;13179;p51"/>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180" name="Google Shape;13180;p51"/>
              <p:cNvGrpSpPr/>
              <p:nvPr/>
            </p:nvGrpSpPr>
            <p:grpSpPr>
              <a:xfrm>
                <a:off x="109352399" y="108837635"/>
                <a:ext cx="75121" cy="51655"/>
                <a:chOff x="109807194" y="110081764"/>
                <a:chExt cx="141684" cy="90591"/>
              </a:xfrm>
            </p:grpSpPr>
            <p:sp>
              <p:nvSpPr>
                <p:cNvPr id="13181" name="Google Shape;13181;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82" name="Google Shape;13182;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83" name="Google Shape;13183;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84" name="Google Shape;13184;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185" name="Google Shape;13185;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86" name="Google Shape;13186;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87" name="Google Shape;13187;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188" name="Google Shape;13188;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189" name="Google Shape;13189;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190" name="Google Shape;13190;p51"/>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191" name="Google Shape;13191;p51"/>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192" name="Google Shape;13192;p51"/>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193" name="Google Shape;13193;p51"/>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194" name="Google Shape;13194;p51"/>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195" name="Google Shape;13195;p51"/>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196" name="Google Shape;13196;p51"/>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197" name="Google Shape;13197;p51"/>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198" name="Google Shape;13198;p51"/>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199" name="Google Shape;13199;p51"/>
              <p:cNvGrpSpPr/>
              <p:nvPr/>
            </p:nvGrpSpPr>
            <p:grpSpPr>
              <a:xfrm>
                <a:off x="109515527" y="108837635"/>
                <a:ext cx="75121" cy="51655"/>
                <a:chOff x="109544032" y="110081764"/>
                <a:chExt cx="141684" cy="90591"/>
              </a:xfrm>
            </p:grpSpPr>
            <p:sp>
              <p:nvSpPr>
                <p:cNvPr id="13200" name="Google Shape;13200;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01" name="Google Shape;13201;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02" name="Google Shape;13202;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03" name="Google Shape;13203;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04" name="Google Shape;13204;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05" name="Google Shape;13205;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06" name="Google Shape;13206;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07" name="Google Shape;13207;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08" name="Google Shape;13208;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209" name="Google Shape;13209;p51"/>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210" name="Google Shape;13210;p51"/>
              <p:cNvGrpSpPr/>
              <p:nvPr/>
            </p:nvGrpSpPr>
            <p:grpSpPr>
              <a:xfrm>
                <a:off x="109655056" y="108837635"/>
                <a:ext cx="75121" cy="51655"/>
                <a:chOff x="109807194" y="110081764"/>
                <a:chExt cx="141684" cy="90591"/>
              </a:xfrm>
            </p:grpSpPr>
            <p:sp>
              <p:nvSpPr>
                <p:cNvPr id="13211" name="Google Shape;13211;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12" name="Google Shape;13212;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13" name="Google Shape;13213;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14" name="Google Shape;13214;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15" name="Google Shape;13215;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16" name="Google Shape;13216;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17" name="Google Shape;13217;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18" name="Google Shape;13218;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19" name="Google Shape;13219;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220" name="Google Shape;13220;p51"/>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21" name="Google Shape;13221;p51"/>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222" name="Google Shape;13222;p51"/>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223" name="Google Shape;13223;p51"/>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24" name="Google Shape;13224;p51"/>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25" name="Google Shape;13225;p51"/>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226" name="Google Shape;13226;p51"/>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27" name="Google Shape;13227;p51"/>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228" name="Google Shape;13228;p51"/>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29" name="Google Shape;13229;p51"/>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230" name="Google Shape;13230;p51"/>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231" name="Google Shape;13231;p51"/>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232" name="Google Shape;13232;p51"/>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233" name="Google Shape;13233;p51"/>
              <p:cNvGrpSpPr/>
              <p:nvPr/>
            </p:nvGrpSpPr>
            <p:grpSpPr>
              <a:xfrm>
                <a:off x="109775340" y="108837635"/>
                <a:ext cx="75121" cy="51655"/>
                <a:chOff x="109544032" y="110081764"/>
                <a:chExt cx="141684" cy="90591"/>
              </a:xfrm>
            </p:grpSpPr>
            <p:sp>
              <p:nvSpPr>
                <p:cNvPr id="13234" name="Google Shape;13234;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35" name="Google Shape;13235;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36" name="Google Shape;13236;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37" name="Google Shape;13237;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38" name="Google Shape;13238;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39" name="Google Shape;13239;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40" name="Google Shape;13240;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41" name="Google Shape;13241;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42" name="Google Shape;13242;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243" name="Google Shape;13243;p51"/>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244" name="Google Shape;13244;p51"/>
              <p:cNvGrpSpPr/>
              <p:nvPr/>
            </p:nvGrpSpPr>
            <p:grpSpPr>
              <a:xfrm>
                <a:off x="109914868" y="108837635"/>
                <a:ext cx="75121" cy="51655"/>
                <a:chOff x="109807194" y="110081764"/>
                <a:chExt cx="141684" cy="90591"/>
              </a:xfrm>
            </p:grpSpPr>
            <p:sp>
              <p:nvSpPr>
                <p:cNvPr id="13245" name="Google Shape;13245;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46" name="Google Shape;13246;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47" name="Google Shape;13247;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48" name="Google Shape;13248;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49" name="Google Shape;13249;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50" name="Google Shape;13250;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51" name="Google Shape;13251;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52" name="Google Shape;13252;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53" name="Google Shape;13253;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254" name="Google Shape;13254;p51"/>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55" name="Google Shape;13255;p51"/>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256" name="Google Shape;13256;p51"/>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257" name="Google Shape;13257;p51"/>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58" name="Google Shape;13258;p51"/>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59" name="Google Shape;13259;p51"/>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260" name="Google Shape;13260;p51"/>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261" name="Google Shape;13261;p51"/>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262" name="Google Shape;13262;p51"/>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263" name="Google Shape;13263;p51"/>
              <p:cNvGrpSpPr/>
              <p:nvPr/>
            </p:nvGrpSpPr>
            <p:grpSpPr>
              <a:xfrm>
                <a:off x="110077996" y="108837635"/>
                <a:ext cx="75121" cy="51655"/>
                <a:chOff x="109544032" y="110081764"/>
                <a:chExt cx="141684" cy="90591"/>
              </a:xfrm>
            </p:grpSpPr>
            <p:sp>
              <p:nvSpPr>
                <p:cNvPr id="13264" name="Google Shape;13264;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65" name="Google Shape;13265;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66" name="Google Shape;13266;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67" name="Google Shape;13267;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68" name="Google Shape;13268;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69" name="Google Shape;13269;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70" name="Google Shape;13270;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71" name="Google Shape;13271;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72" name="Google Shape;13272;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273" name="Google Shape;13273;p51"/>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274" name="Google Shape;13274;p51"/>
              <p:cNvGrpSpPr/>
              <p:nvPr/>
            </p:nvGrpSpPr>
            <p:grpSpPr>
              <a:xfrm>
                <a:off x="110217525" y="108837635"/>
                <a:ext cx="75121" cy="51655"/>
                <a:chOff x="109807194" y="110081764"/>
                <a:chExt cx="141684" cy="90591"/>
              </a:xfrm>
            </p:grpSpPr>
            <p:sp>
              <p:nvSpPr>
                <p:cNvPr id="13275" name="Google Shape;13275;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76" name="Google Shape;13276;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77" name="Google Shape;13277;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78" name="Google Shape;13278;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79" name="Google Shape;13279;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80" name="Google Shape;13280;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81" name="Google Shape;13281;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282" name="Google Shape;13282;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283" name="Google Shape;13283;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284" name="Google Shape;13284;p51"/>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85" name="Google Shape;13285;p51"/>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286" name="Google Shape;13286;p51"/>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287" name="Google Shape;13287;p51"/>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88" name="Google Shape;13288;p51"/>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89" name="Google Shape;13289;p51"/>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290" name="Google Shape;13290;p51"/>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91" name="Google Shape;13291;p51"/>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292" name="Google Shape;13292;p51"/>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293" name="Google Shape;13293;p51"/>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294" name="Google Shape;13294;p51"/>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295" name="Google Shape;13295;p51"/>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296" name="Google Shape;13296;p51"/>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297" name="Google Shape;13297;p51"/>
              <p:cNvGrpSpPr/>
              <p:nvPr/>
            </p:nvGrpSpPr>
            <p:grpSpPr>
              <a:xfrm>
                <a:off x="108071381" y="108837635"/>
                <a:ext cx="75121" cy="51655"/>
                <a:chOff x="109544032" y="110081764"/>
                <a:chExt cx="141684" cy="90591"/>
              </a:xfrm>
            </p:grpSpPr>
            <p:sp>
              <p:nvSpPr>
                <p:cNvPr id="13298" name="Google Shape;13298;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299" name="Google Shape;13299;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00" name="Google Shape;13300;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01" name="Google Shape;13301;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02" name="Google Shape;13302;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03" name="Google Shape;13303;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04" name="Google Shape;13304;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05" name="Google Shape;13305;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06" name="Google Shape;13306;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307" name="Google Shape;13307;p51"/>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308" name="Google Shape;13308;p51"/>
              <p:cNvGrpSpPr/>
              <p:nvPr/>
            </p:nvGrpSpPr>
            <p:grpSpPr>
              <a:xfrm>
                <a:off x="108210909" y="108837635"/>
                <a:ext cx="75121" cy="51655"/>
                <a:chOff x="109807194" y="110081764"/>
                <a:chExt cx="141684" cy="90591"/>
              </a:xfrm>
            </p:grpSpPr>
            <p:sp>
              <p:nvSpPr>
                <p:cNvPr id="13309" name="Google Shape;13309;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10" name="Google Shape;13310;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11" name="Google Shape;13311;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12" name="Google Shape;13312;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13" name="Google Shape;13313;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14" name="Google Shape;13314;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15" name="Google Shape;13315;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16" name="Google Shape;13316;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17" name="Google Shape;13317;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318" name="Google Shape;13318;p51"/>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19" name="Google Shape;13319;p51"/>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320" name="Google Shape;13320;p51"/>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321" name="Google Shape;13321;p51"/>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322" name="Google Shape;13322;p51"/>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323" name="Google Shape;13323;p51"/>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324" name="Google Shape;13324;p51"/>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325" name="Google Shape;13325;p51"/>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326" name="Google Shape;13326;p51"/>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327" name="Google Shape;13327;p51"/>
              <p:cNvGrpSpPr/>
              <p:nvPr/>
            </p:nvGrpSpPr>
            <p:grpSpPr>
              <a:xfrm>
                <a:off x="108374037" y="108837635"/>
                <a:ext cx="75121" cy="51655"/>
                <a:chOff x="109544032" y="110081764"/>
                <a:chExt cx="141684" cy="90591"/>
              </a:xfrm>
            </p:grpSpPr>
            <p:sp>
              <p:nvSpPr>
                <p:cNvPr id="13328" name="Google Shape;13328;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29" name="Google Shape;13329;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30" name="Google Shape;13330;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31" name="Google Shape;13331;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32" name="Google Shape;13332;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33" name="Google Shape;13333;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34" name="Google Shape;13334;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35" name="Google Shape;13335;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36" name="Google Shape;13336;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337" name="Google Shape;13337;p51"/>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338" name="Google Shape;13338;p51"/>
              <p:cNvGrpSpPr/>
              <p:nvPr/>
            </p:nvGrpSpPr>
            <p:grpSpPr>
              <a:xfrm>
                <a:off x="108513566" y="108837635"/>
                <a:ext cx="75121" cy="51655"/>
                <a:chOff x="109807194" y="110081764"/>
                <a:chExt cx="141684" cy="90591"/>
              </a:xfrm>
            </p:grpSpPr>
            <p:sp>
              <p:nvSpPr>
                <p:cNvPr id="13339" name="Google Shape;13339;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40" name="Google Shape;13340;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41" name="Google Shape;13341;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42" name="Google Shape;13342;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43" name="Google Shape;13343;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44" name="Google Shape;13344;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45" name="Google Shape;13345;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46" name="Google Shape;13346;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47" name="Google Shape;13347;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348" name="Google Shape;13348;p51"/>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49" name="Google Shape;13349;p51"/>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350" name="Google Shape;13350;p51"/>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351" name="Google Shape;13351;p51"/>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352" name="Google Shape;13352;p51"/>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353" name="Google Shape;13353;p51"/>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354" name="Google Shape;13354;p51"/>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55" name="Google Shape;13355;p51"/>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356" name="Google Shape;13356;p51"/>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357" name="Google Shape;13357;p51"/>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358" name="Google Shape;13358;p51"/>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359" name="Google Shape;13359;p51"/>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360" name="Google Shape;13360;p51"/>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361" name="Google Shape;13361;p51"/>
              <p:cNvGrpSpPr/>
              <p:nvPr/>
            </p:nvGrpSpPr>
            <p:grpSpPr>
              <a:xfrm>
                <a:off x="108633850" y="108837635"/>
                <a:ext cx="75121" cy="51655"/>
                <a:chOff x="109544032" y="110081764"/>
                <a:chExt cx="141684" cy="90591"/>
              </a:xfrm>
            </p:grpSpPr>
            <p:sp>
              <p:nvSpPr>
                <p:cNvPr id="13362" name="Google Shape;13362;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63" name="Google Shape;13363;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64" name="Google Shape;13364;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65" name="Google Shape;13365;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66" name="Google Shape;13366;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67" name="Google Shape;13367;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68" name="Google Shape;13368;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69" name="Google Shape;13369;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70" name="Google Shape;13370;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371" name="Google Shape;13371;p51"/>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372" name="Google Shape;13372;p51"/>
              <p:cNvGrpSpPr/>
              <p:nvPr/>
            </p:nvGrpSpPr>
            <p:grpSpPr>
              <a:xfrm>
                <a:off x="108773378" y="108837635"/>
                <a:ext cx="75121" cy="51655"/>
                <a:chOff x="109807194" y="110081764"/>
                <a:chExt cx="141684" cy="90591"/>
              </a:xfrm>
            </p:grpSpPr>
            <p:sp>
              <p:nvSpPr>
                <p:cNvPr id="13373" name="Google Shape;13373;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74" name="Google Shape;13374;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75" name="Google Shape;13375;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76" name="Google Shape;13376;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77" name="Google Shape;13377;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78" name="Google Shape;13378;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79" name="Google Shape;13379;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80" name="Google Shape;13380;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81" name="Google Shape;13381;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382" name="Google Shape;13382;p51"/>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83" name="Google Shape;13383;p51"/>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384" name="Google Shape;13384;p51"/>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385" name="Google Shape;13385;p51"/>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386" name="Google Shape;13386;p51"/>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387" name="Google Shape;13387;p51"/>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388" name="Google Shape;13388;p51"/>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389" name="Google Shape;13389;p51"/>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390" name="Google Shape;13390;p51"/>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391" name="Google Shape;13391;p51"/>
              <p:cNvGrpSpPr/>
              <p:nvPr/>
            </p:nvGrpSpPr>
            <p:grpSpPr>
              <a:xfrm>
                <a:off x="108936506" y="108837635"/>
                <a:ext cx="75121" cy="51655"/>
                <a:chOff x="109544032" y="110081764"/>
                <a:chExt cx="141684" cy="90591"/>
              </a:xfrm>
            </p:grpSpPr>
            <p:sp>
              <p:nvSpPr>
                <p:cNvPr id="13392" name="Google Shape;13392;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393" name="Google Shape;13393;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94" name="Google Shape;13394;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95" name="Google Shape;13395;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396" name="Google Shape;13396;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97" name="Google Shape;13397;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98" name="Google Shape;13398;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399" name="Google Shape;13399;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00" name="Google Shape;13400;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401" name="Google Shape;13401;p51"/>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402" name="Google Shape;13402;p51"/>
              <p:cNvGrpSpPr/>
              <p:nvPr/>
            </p:nvGrpSpPr>
            <p:grpSpPr>
              <a:xfrm>
                <a:off x="109076035" y="108837635"/>
                <a:ext cx="75121" cy="51655"/>
                <a:chOff x="109807194" y="110081764"/>
                <a:chExt cx="141684" cy="90591"/>
              </a:xfrm>
            </p:grpSpPr>
            <p:sp>
              <p:nvSpPr>
                <p:cNvPr id="13403" name="Google Shape;13403;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04" name="Google Shape;13404;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05" name="Google Shape;13405;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06" name="Google Shape;13406;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07" name="Google Shape;13407;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08" name="Google Shape;13408;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09" name="Google Shape;13409;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10" name="Google Shape;13410;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11" name="Google Shape;13411;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412" name="Google Shape;13412;p51"/>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13" name="Google Shape;13413;p51"/>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414" name="Google Shape;13414;p51"/>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415" name="Google Shape;13415;p51"/>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416" name="Google Shape;13416;p51"/>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417" name="Google Shape;13417;p51"/>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418" name="Google Shape;13418;p51"/>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19" name="Google Shape;13419;p51"/>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420" name="Google Shape;13420;p51"/>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421" name="Google Shape;13421;p51"/>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422" name="Google Shape;13422;p51"/>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423" name="Google Shape;13423;p51"/>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424" name="Google Shape;13424;p51"/>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425" name="Google Shape;13425;p51"/>
              <p:cNvGrpSpPr/>
              <p:nvPr/>
            </p:nvGrpSpPr>
            <p:grpSpPr>
              <a:xfrm>
                <a:off x="106942451" y="108837635"/>
                <a:ext cx="75121" cy="51655"/>
                <a:chOff x="109544032" y="110081764"/>
                <a:chExt cx="141684" cy="90591"/>
              </a:xfrm>
            </p:grpSpPr>
            <p:sp>
              <p:nvSpPr>
                <p:cNvPr id="13426" name="Google Shape;13426;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27" name="Google Shape;13427;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28" name="Google Shape;13428;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29" name="Google Shape;13429;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30" name="Google Shape;13430;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31" name="Google Shape;13431;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32" name="Google Shape;13432;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33" name="Google Shape;13433;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34" name="Google Shape;13434;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435" name="Google Shape;13435;p51"/>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436" name="Google Shape;13436;p51"/>
              <p:cNvGrpSpPr/>
              <p:nvPr/>
            </p:nvGrpSpPr>
            <p:grpSpPr>
              <a:xfrm>
                <a:off x="107081979" y="108837635"/>
                <a:ext cx="75121" cy="51655"/>
                <a:chOff x="109807194" y="110081764"/>
                <a:chExt cx="141684" cy="90591"/>
              </a:xfrm>
            </p:grpSpPr>
            <p:sp>
              <p:nvSpPr>
                <p:cNvPr id="13437" name="Google Shape;13437;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38" name="Google Shape;13438;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39" name="Google Shape;13439;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40" name="Google Shape;13440;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41" name="Google Shape;13441;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42" name="Google Shape;13442;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43" name="Google Shape;13443;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44" name="Google Shape;13444;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45" name="Google Shape;13445;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446" name="Google Shape;13446;p51"/>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47" name="Google Shape;13447;p51"/>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448" name="Google Shape;13448;p51"/>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449" name="Google Shape;13449;p51"/>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450" name="Google Shape;13450;p51"/>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451" name="Google Shape;13451;p51"/>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452" name="Google Shape;13452;p51"/>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453" name="Google Shape;13453;p51"/>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454" name="Google Shape;13454;p51"/>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455" name="Google Shape;13455;p51"/>
              <p:cNvGrpSpPr/>
              <p:nvPr/>
            </p:nvGrpSpPr>
            <p:grpSpPr>
              <a:xfrm>
                <a:off x="107245107" y="108837635"/>
                <a:ext cx="75121" cy="51655"/>
                <a:chOff x="109544032" y="110081764"/>
                <a:chExt cx="141684" cy="90591"/>
              </a:xfrm>
            </p:grpSpPr>
            <p:sp>
              <p:nvSpPr>
                <p:cNvPr id="13456" name="Google Shape;13456;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57" name="Google Shape;13457;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58" name="Google Shape;13458;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59" name="Google Shape;13459;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60" name="Google Shape;13460;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61" name="Google Shape;13461;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62" name="Google Shape;13462;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63" name="Google Shape;13463;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64" name="Google Shape;13464;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465" name="Google Shape;13465;p51"/>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466" name="Google Shape;13466;p51"/>
              <p:cNvGrpSpPr/>
              <p:nvPr/>
            </p:nvGrpSpPr>
            <p:grpSpPr>
              <a:xfrm>
                <a:off x="107384636" y="108837635"/>
                <a:ext cx="75121" cy="51655"/>
                <a:chOff x="109807194" y="110081764"/>
                <a:chExt cx="141684" cy="90591"/>
              </a:xfrm>
            </p:grpSpPr>
            <p:sp>
              <p:nvSpPr>
                <p:cNvPr id="13467" name="Google Shape;13467;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68" name="Google Shape;13468;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69" name="Google Shape;13469;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70" name="Google Shape;13470;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71" name="Google Shape;13471;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72" name="Google Shape;13472;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73" name="Google Shape;13473;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74" name="Google Shape;13474;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75" name="Google Shape;13475;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476" name="Google Shape;13476;p51"/>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77" name="Google Shape;13477;p51"/>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478" name="Google Shape;13478;p51"/>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479" name="Google Shape;13479;p51"/>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480" name="Google Shape;13480;p51"/>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481" name="Google Shape;13481;p51"/>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482" name="Google Shape;13482;p51"/>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83" name="Google Shape;13483;p51"/>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484" name="Google Shape;13484;p51"/>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485" name="Google Shape;13485;p51"/>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486" name="Google Shape;13486;p51"/>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487" name="Google Shape;13487;p51"/>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488" name="Google Shape;13488;p51"/>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489" name="Google Shape;13489;p51"/>
              <p:cNvGrpSpPr/>
              <p:nvPr/>
            </p:nvGrpSpPr>
            <p:grpSpPr>
              <a:xfrm>
                <a:off x="107504920" y="108837635"/>
                <a:ext cx="75121" cy="51655"/>
                <a:chOff x="109544032" y="110081764"/>
                <a:chExt cx="141684" cy="90591"/>
              </a:xfrm>
            </p:grpSpPr>
            <p:sp>
              <p:nvSpPr>
                <p:cNvPr id="13490" name="Google Shape;13490;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491" name="Google Shape;13491;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92" name="Google Shape;13492;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93" name="Google Shape;13493;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94" name="Google Shape;13494;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95" name="Google Shape;13495;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96" name="Google Shape;13496;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497" name="Google Shape;13497;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498" name="Google Shape;13498;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499" name="Google Shape;13499;p51"/>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500" name="Google Shape;13500;p51"/>
              <p:cNvGrpSpPr/>
              <p:nvPr/>
            </p:nvGrpSpPr>
            <p:grpSpPr>
              <a:xfrm>
                <a:off x="107644448" y="108837635"/>
                <a:ext cx="75121" cy="51655"/>
                <a:chOff x="109807194" y="110081764"/>
                <a:chExt cx="141684" cy="90591"/>
              </a:xfrm>
            </p:grpSpPr>
            <p:sp>
              <p:nvSpPr>
                <p:cNvPr id="13501" name="Google Shape;13501;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02" name="Google Shape;13502;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03" name="Google Shape;13503;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04" name="Google Shape;13504;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505" name="Google Shape;13505;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06" name="Google Shape;13506;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07" name="Google Shape;13507;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08" name="Google Shape;13508;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509" name="Google Shape;13509;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510" name="Google Shape;13510;p51"/>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11" name="Google Shape;13511;p51"/>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512" name="Google Shape;13512;p51"/>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513" name="Google Shape;13513;p51"/>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514" name="Google Shape;13514;p51"/>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515" name="Google Shape;13515;p51"/>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516" name="Google Shape;13516;p51"/>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17" name="Google Shape;13517;p51"/>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18" name="Google Shape;13518;p51"/>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519" name="Google Shape;13519;p51"/>
              <p:cNvGrpSpPr/>
              <p:nvPr/>
            </p:nvGrpSpPr>
            <p:grpSpPr>
              <a:xfrm>
                <a:off x="107807576" y="108837635"/>
                <a:ext cx="75121" cy="51655"/>
                <a:chOff x="109544032" y="110081764"/>
                <a:chExt cx="141684" cy="90591"/>
              </a:xfrm>
            </p:grpSpPr>
            <p:sp>
              <p:nvSpPr>
                <p:cNvPr id="13520" name="Google Shape;13520;p51"/>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21" name="Google Shape;13521;p51"/>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22" name="Google Shape;13522;p51"/>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23" name="Google Shape;13523;p51"/>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524" name="Google Shape;13524;p51"/>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25" name="Google Shape;13525;p51"/>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26" name="Google Shape;13526;p51"/>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27" name="Google Shape;13527;p51"/>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528" name="Google Shape;13528;p51"/>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529" name="Google Shape;13529;p51"/>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530" name="Google Shape;13530;p51"/>
              <p:cNvGrpSpPr/>
              <p:nvPr/>
            </p:nvGrpSpPr>
            <p:grpSpPr>
              <a:xfrm>
                <a:off x="107947105" y="108837635"/>
                <a:ext cx="75121" cy="51655"/>
                <a:chOff x="109807194" y="110081764"/>
                <a:chExt cx="141684" cy="90591"/>
              </a:xfrm>
            </p:grpSpPr>
            <p:sp>
              <p:nvSpPr>
                <p:cNvPr id="13531" name="Google Shape;13531;p51"/>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32" name="Google Shape;13532;p51"/>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33" name="Google Shape;13533;p51"/>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34" name="Google Shape;13534;p51"/>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535" name="Google Shape;13535;p51"/>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36" name="Google Shape;13536;p51"/>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37" name="Google Shape;13537;p51"/>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538" name="Google Shape;13538;p51"/>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539" name="Google Shape;13539;p51"/>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540" name="Google Shape;13540;p51"/>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41" name="Google Shape;13541;p51"/>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542" name="Google Shape;13542;p51"/>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543" name="Google Shape;13543;p51"/>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544" name="Google Shape;13544;p51"/>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545" name="Google Shape;13545;p51"/>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13546" name="Google Shape;13546;p51"/>
          <p:cNvSpPr txBox="1">
            <a:spLocks noGrp="1"/>
          </p:cNvSpPr>
          <p:nvPr>
            <p:ph type="ctrTitle"/>
          </p:nvPr>
        </p:nvSpPr>
        <p:spPr>
          <a:xfrm>
            <a:off x="1028025" y="410602"/>
            <a:ext cx="6905100" cy="7875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None/>
            </a:pPr>
            <a:r>
              <a:rPr lang="en" sz="5800" b="1">
                <a:solidFill>
                  <a:srgbClr val="FFFFFF"/>
                </a:solidFill>
              </a:rPr>
              <a:t>Elective Coursework</a:t>
            </a:r>
            <a:endParaRPr sz="5800" b="1">
              <a:solidFill>
                <a:srgbClr val="FFFFFF"/>
              </a:solidFill>
            </a:endParaRPr>
          </a:p>
        </p:txBody>
      </p:sp>
      <p:pic>
        <p:nvPicPr>
          <p:cNvPr id="13547" name="Google Shape;13547;p51"/>
          <p:cNvPicPr preferRelativeResize="0"/>
          <p:nvPr/>
        </p:nvPicPr>
        <p:blipFill>
          <a:blip r:embed="rId3">
            <a:alphaModFix/>
          </a:blip>
          <a:stretch>
            <a:fillRect/>
          </a:stretch>
        </p:blipFill>
        <p:spPr>
          <a:xfrm>
            <a:off x="120850" y="1258825"/>
            <a:ext cx="8902300" cy="3275085"/>
          </a:xfrm>
          <a:prstGeom prst="rect">
            <a:avLst/>
          </a:prstGeom>
          <a:noFill/>
          <a:ln>
            <a:noFill/>
          </a:ln>
        </p:spPr>
      </p:pic>
      <p:sp>
        <p:nvSpPr>
          <p:cNvPr id="13548" name="Google Shape;13548;p51"/>
          <p:cNvSpPr txBox="1"/>
          <p:nvPr/>
        </p:nvSpPr>
        <p:spPr>
          <a:xfrm>
            <a:off x="3272750" y="1838150"/>
            <a:ext cx="324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latin typeface="Lustria"/>
                <a:ea typeface="Lustria"/>
                <a:cs typeface="Lustria"/>
                <a:sym typeface="Lustria"/>
              </a:rPr>
              <a:t>1</a:t>
            </a:r>
            <a:endParaRPr sz="1500" b="1">
              <a:solidFill>
                <a:srgbClr val="FF0000"/>
              </a:solidFill>
              <a:latin typeface="Lustria"/>
              <a:ea typeface="Lustria"/>
              <a:cs typeface="Lustria"/>
              <a:sym typeface="Lustria"/>
            </a:endParaRPr>
          </a:p>
        </p:txBody>
      </p:sp>
      <p:sp>
        <p:nvSpPr>
          <p:cNvPr id="13549" name="Google Shape;13549;p51"/>
          <p:cNvSpPr txBox="1"/>
          <p:nvPr/>
        </p:nvSpPr>
        <p:spPr>
          <a:xfrm>
            <a:off x="302525" y="2459525"/>
            <a:ext cx="324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latin typeface="Lustria"/>
                <a:ea typeface="Lustria"/>
                <a:cs typeface="Lustria"/>
                <a:sym typeface="Lustria"/>
              </a:rPr>
              <a:t>2</a:t>
            </a:r>
            <a:endParaRPr sz="1500" b="1">
              <a:solidFill>
                <a:srgbClr val="FF0000"/>
              </a:solidFill>
              <a:latin typeface="Lustria"/>
              <a:ea typeface="Lustria"/>
              <a:cs typeface="Lustria"/>
              <a:sym typeface="Lustria"/>
            </a:endParaRPr>
          </a:p>
        </p:txBody>
      </p:sp>
      <p:sp>
        <p:nvSpPr>
          <p:cNvPr id="13550" name="Google Shape;13550;p51"/>
          <p:cNvSpPr txBox="1"/>
          <p:nvPr/>
        </p:nvSpPr>
        <p:spPr>
          <a:xfrm>
            <a:off x="302525" y="2156250"/>
            <a:ext cx="324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latin typeface="Lustria"/>
                <a:ea typeface="Lustria"/>
                <a:cs typeface="Lustria"/>
                <a:sym typeface="Lustria"/>
              </a:rPr>
              <a:t>3</a:t>
            </a:r>
            <a:endParaRPr sz="1500" b="1">
              <a:solidFill>
                <a:srgbClr val="FF0000"/>
              </a:solidFill>
              <a:latin typeface="Lustria"/>
              <a:ea typeface="Lustria"/>
              <a:cs typeface="Lustria"/>
              <a:sym typeface="Lustria"/>
            </a:endParaRPr>
          </a:p>
        </p:txBody>
      </p:sp>
      <p:sp>
        <p:nvSpPr>
          <p:cNvPr id="13551" name="Google Shape;13551;p51"/>
          <p:cNvSpPr txBox="1"/>
          <p:nvPr/>
        </p:nvSpPr>
        <p:spPr>
          <a:xfrm>
            <a:off x="302525" y="3129988"/>
            <a:ext cx="324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latin typeface="Lustria"/>
                <a:ea typeface="Lustria"/>
                <a:cs typeface="Lustria"/>
                <a:sym typeface="Lustria"/>
              </a:rPr>
              <a:t>4</a:t>
            </a:r>
            <a:endParaRPr sz="1500" b="1">
              <a:solidFill>
                <a:srgbClr val="FF0000"/>
              </a:solidFill>
              <a:latin typeface="Lustria"/>
              <a:ea typeface="Lustria"/>
              <a:cs typeface="Lustria"/>
              <a:sym typeface="Lustria"/>
            </a:endParaRPr>
          </a:p>
        </p:txBody>
      </p:sp>
      <p:sp>
        <p:nvSpPr>
          <p:cNvPr id="13552" name="Google Shape;13552;p51"/>
          <p:cNvSpPr txBox="1"/>
          <p:nvPr/>
        </p:nvSpPr>
        <p:spPr>
          <a:xfrm>
            <a:off x="3272750" y="3129988"/>
            <a:ext cx="324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latin typeface="Lustria"/>
                <a:ea typeface="Lustria"/>
                <a:cs typeface="Lustria"/>
                <a:sym typeface="Lustria"/>
              </a:rPr>
              <a:t>5</a:t>
            </a:r>
            <a:endParaRPr sz="1500" b="1">
              <a:solidFill>
                <a:srgbClr val="FF0000"/>
              </a:solidFill>
              <a:latin typeface="Lustria"/>
              <a:ea typeface="Lustria"/>
              <a:cs typeface="Lustria"/>
              <a:sym typeface="Lust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56"/>
        <p:cNvGrpSpPr/>
        <p:nvPr/>
      </p:nvGrpSpPr>
      <p:grpSpPr>
        <a:xfrm>
          <a:off x="0" y="0"/>
          <a:ext cx="0" cy="0"/>
          <a:chOff x="0" y="0"/>
          <a:chExt cx="0" cy="0"/>
        </a:xfrm>
      </p:grpSpPr>
      <p:cxnSp>
        <p:nvCxnSpPr>
          <p:cNvPr id="13557" name="Google Shape;13557;p52"/>
          <p:cNvCxnSpPr/>
          <p:nvPr/>
        </p:nvCxnSpPr>
        <p:spPr>
          <a:xfrm rot="10800000">
            <a:off x="9014542" y="257050"/>
            <a:ext cx="122400" cy="0"/>
          </a:xfrm>
          <a:prstGeom prst="straightConnector1">
            <a:avLst/>
          </a:prstGeom>
          <a:noFill/>
          <a:ln w="9525" cap="flat" cmpd="sng">
            <a:solidFill>
              <a:srgbClr val="4C4F66"/>
            </a:solidFill>
            <a:prstDash val="solid"/>
            <a:round/>
            <a:headEnd type="none" w="med" len="med"/>
            <a:tailEnd type="none" w="med" len="med"/>
          </a:ln>
        </p:spPr>
      </p:cxnSp>
      <p:cxnSp>
        <p:nvCxnSpPr>
          <p:cNvPr id="13558" name="Google Shape;13558;p52"/>
          <p:cNvCxnSpPr/>
          <p:nvPr/>
        </p:nvCxnSpPr>
        <p:spPr>
          <a:xfrm rot="10800000">
            <a:off x="9166942" y="409450"/>
            <a:ext cx="122400" cy="0"/>
          </a:xfrm>
          <a:prstGeom prst="straightConnector1">
            <a:avLst/>
          </a:prstGeom>
          <a:noFill/>
          <a:ln w="9525" cap="flat" cmpd="sng">
            <a:solidFill>
              <a:srgbClr val="4C4F66"/>
            </a:solidFill>
            <a:prstDash val="solid"/>
            <a:round/>
            <a:headEnd type="none" w="med" len="med"/>
            <a:tailEnd type="none" w="med" len="med"/>
          </a:ln>
        </p:spPr>
      </p:cxnSp>
      <p:grpSp>
        <p:nvGrpSpPr>
          <p:cNvPr id="13559" name="Google Shape;13559;p52"/>
          <p:cNvGrpSpPr/>
          <p:nvPr/>
        </p:nvGrpSpPr>
        <p:grpSpPr>
          <a:xfrm>
            <a:off x="0" y="0"/>
            <a:ext cx="9144000" cy="349875"/>
            <a:chOff x="0" y="0"/>
            <a:chExt cx="12192000" cy="466500"/>
          </a:xfrm>
        </p:grpSpPr>
        <p:sp>
          <p:nvSpPr>
            <p:cNvPr id="13560" name="Google Shape;13560;p52"/>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13561" name="Google Shape;13561;p52"/>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62" name="Google Shape;13562;p52"/>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3563" name="Google Shape;13563;p52"/>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564" name="Google Shape;13564;p52"/>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565" name="Google Shape;13565;p52"/>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66" name="Google Shape;13566;p52"/>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67" name="Google Shape;13567;p52"/>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68" name="Google Shape;13568;p52"/>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69" name="Google Shape;13569;p52"/>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70" name="Google Shape;13570;p52"/>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571" name="Google Shape;13571;p52"/>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572" name="Google Shape;13572;p52"/>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573" name="Google Shape;13573;p52"/>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574" name="Google Shape;13574;p52"/>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575" name="Google Shape;13575;p52"/>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76" name="Google Shape;13576;p52"/>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77" name="Google Shape;13577;p52"/>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78" name="Google Shape;13578;p52"/>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79" name="Google Shape;13579;p52"/>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80" name="Google Shape;13580;p52"/>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581" name="Google Shape;13581;p52"/>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582" name="Google Shape;13582;p52"/>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583" name="Google Shape;13583;p52"/>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584" name="Google Shape;13584;p52"/>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585" name="Google Shape;13585;p52"/>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86" name="Google Shape;13586;p52"/>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3587" name="Google Shape;13587;p52"/>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588" name="Google Shape;13588;p52"/>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589" name="Google Shape;13589;p52"/>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90" name="Google Shape;13590;p52"/>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91" name="Google Shape;13591;p52"/>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92" name="Google Shape;13592;p52"/>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593" name="Google Shape;13593;p52"/>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594" name="Google Shape;13594;p52"/>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595" name="Google Shape;13595;p52"/>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596" name="Google Shape;13596;p52"/>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597" name="Google Shape;13597;p52"/>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598" name="Google Shape;13598;p52"/>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599" name="Google Shape;13599;p52"/>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00" name="Google Shape;13600;p52"/>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01" name="Google Shape;13601;p52"/>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02" name="Google Shape;13602;p52"/>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03" name="Google Shape;13603;p52"/>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04" name="Google Shape;13604;p52"/>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605" name="Google Shape;13605;p52"/>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606" name="Google Shape;13606;p52"/>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07" name="Google Shape;13607;p52"/>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08" name="Google Shape;13608;p52"/>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609" name="Google Shape;13609;p52"/>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10" name="Google Shape;13610;p52"/>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3611" name="Google Shape;13611;p52"/>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12" name="Google Shape;13612;p52"/>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613" name="Google Shape;13613;p52"/>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14" name="Google Shape;13614;p52"/>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15" name="Google Shape;13615;p52"/>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16" name="Google Shape;13616;p52"/>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17" name="Google Shape;13617;p52"/>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18" name="Google Shape;13618;p52"/>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619" name="Google Shape;13619;p52"/>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620" name="Google Shape;13620;p52"/>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21" name="Google Shape;13621;p52"/>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22" name="Google Shape;13622;p52"/>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623" name="Google Shape;13623;p52"/>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24" name="Google Shape;13624;p52"/>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25" name="Google Shape;13625;p52"/>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26" name="Google Shape;13626;p52"/>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27" name="Google Shape;13627;p52"/>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28" name="Google Shape;13628;p52"/>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629" name="Google Shape;13629;p52"/>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630" name="Google Shape;13630;p52"/>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31" name="Google Shape;13631;p52"/>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32" name="Google Shape;13632;p52"/>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633" name="Google Shape;13633;p52"/>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34" name="Google Shape;13634;p52"/>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13635" name="Google Shape;13635;p52"/>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36" name="Google Shape;13636;p52"/>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637" name="Google Shape;13637;p52"/>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38" name="Google Shape;13638;p52"/>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39" name="Google Shape;13639;p52"/>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40" name="Google Shape;13640;p52"/>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41" name="Google Shape;13641;p52"/>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42" name="Google Shape;13642;p52"/>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643" name="Google Shape;13643;p52"/>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644" name="Google Shape;13644;p52"/>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45" name="Google Shape;13645;p52"/>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46" name="Google Shape;13646;p52"/>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13647" name="Google Shape;13647;p52"/>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48" name="Google Shape;13648;p52"/>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49" name="Google Shape;13649;p52"/>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50" name="Google Shape;13650;p52"/>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651" name="Google Shape;13651;p52"/>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52" name="Google Shape;13652;p52"/>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13653" name="Google Shape;13653;p52"/>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13654" name="Google Shape;13654;p52"/>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55" name="Google Shape;13655;p52"/>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13656" name="Google Shape;13656;p52"/>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13657" name="Google Shape;13657;p52"/>
            <p:cNvGrpSpPr/>
            <p:nvPr/>
          </p:nvGrpSpPr>
          <p:grpSpPr>
            <a:xfrm>
              <a:off x="13250" y="14322"/>
              <a:ext cx="12169339" cy="380757"/>
              <a:chOff x="106942451" y="108727875"/>
              <a:chExt cx="5596900" cy="175166"/>
            </a:xfrm>
          </p:grpSpPr>
          <p:sp>
            <p:nvSpPr>
              <p:cNvPr id="13658" name="Google Shape;13658;p52"/>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59" name="Google Shape;13659;p52"/>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60" name="Google Shape;13660;p52"/>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61" name="Google Shape;13661;p52"/>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662" name="Google Shape;13662;p52"/>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63" name="Google Shape;13663;p52"/>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64" name="Google Shape;13664;p52"/>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65" name="Google Shape;13665;p52"/>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666" name="Google Shape;13666;p52"/>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667" name="Google Shape;13667;p52"/>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68" name="Google Shape;13668;p52"/>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69" name="Google Shape;13669;p52"/>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70" name="Google Shape;13670;p52"/>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671" name="Google Shape;13671;p52"/>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72" name="Google Shape;13672;p52"/>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73" name="Google Shape;13673;p52"/>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74" name="Google Shape;13674;p52"/>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675" name="Google Shape;13675;p52"/>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676" name="Google Shape;13676;p52"/>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77" name="Google Shape;13677;p52"/>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78" name="Google Shape;13678;p52"/>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79" name="Google Shape;13679;p52"/>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680" name="Google Shape;13680;p52"/>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81" name="Google Shape;13681;p52"/>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82" name="Google Shape;13682;p52"/>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83" name="Google Shape;13683;p52"/>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684" name="Google Shape;13684;p52"/>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685" name="Google Shape;13685;p52"/>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86" name="Google Shape;13686;p52"/>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87" name="Google Shape;13687;p52"/>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88" name="Google Shape;13688;p52"/>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689" name="Google Shape;13689;p52"/>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90" name="Google Shape;13690;p52"/>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91" name="Google Shape;13691;p52"/>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92" name="Google Shape;13692;p52"/>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693" name="Google Shape;13693;p52"/>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694" name="Google Shape;13694;p52"/>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695" name="Google Shape;13695;p52"/>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96" name="Google Shape;13696;p52"/>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97" name="Google Shape;13697;p52"/>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698" name="Google Shape;13698;p52"/>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699" name="Google Shape;13699;p52"/>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00" name="Google Shape;13700;p52"/>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01" name="Google Shape;13701;p52"/>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02" name="Google Shape;13702;p52"/>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03" name="Google Shape;13703;p52"/>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04" name="Google Shape;13704;p52"/>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05" name="Google Shape;13705;p52"/>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06" name="Google Shape;13706;p52"/>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07" name="Google Shape;13707;p52"/>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08" name="Google Shape;13708;p52"/>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09" name="Google Shape;13709;p52"/>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10" name="Google Shape;13710;p52"/>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11" name="Google Shape;13711;p52"/>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12" name="Google Shape;13712;p52"/>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13" name="Google Shape;13713;p52"/>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14" name="Google Shape;13714;p52"/>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15" name="Google Shape;13715;p52"/>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16" name="Google Shape;13716;p52"/>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17" name="Google Shape;13717;p52"/>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18" name="Google Shape;13718;p52"/>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19" name="Google Shape;13719;p52"/>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20" name="Google Shape;13720;p52"/>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21" name="Google Shape;13721;p52"/>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22" name="Google Shape;13722;p52"/>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23" name="Google Shape;13723;p52"/>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24" name="Google Shape;13724;p52"/>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25" name="Google Shape;13725;p52"/>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26" name="Google Shape;13726;p52"/>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27" name="Google Shape;13727;p52"/>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28" name="Google Shape;13728;p52"/>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29" name="Google Shape;13729;p52"/>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30" name="Google Shape;13730;p52"/>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31" name="Google Shape;13731;p52"/>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32" name="Google Shape;13732;p52"/>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33" name="Google Shape;13733;p52"/>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34" name="Google Shape;13734;p52"/>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35" name="Google Shape;13735;p52"/>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36" name="Google Shape;13736;p52"/>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37" name="Google Shape;13737;p52"/>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38" name="Google Shape;13738;p52"/>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39" name="Google Shape;13739;p52"/>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40" name="Google Shape;13740;p52"/>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41" name="Google Shape;13741;p52"/>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42" name="Google Shape;13742;p52"/>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43" name="Google Shape;13743;p52"/>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44" name="Google Shape;13744;p52"/>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45" name="Google Shape;13745;p52"/>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46" name="Google Shape;13746;p52"/>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47" name="Google Shape;13747;p52"/>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48" name="Google Shape;13748;p52"/>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49" name="Google Shape;13749;p52"/>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50" name="Google Shape;13750;p52"/>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51" name="Google Shape;13751;p52"/>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52" name="Google Shape;13752;p52"/>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53" name="Google Shape;13753;p52"/>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54" name="Google Shape;13754;p52"/>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55" name="Google Shape;13755;p52"/>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56" name="Google Shape;13756;p52"/>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57" name="Google Shape;13757;p52"/>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58" name="Google Shape;13758;p52"/>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59" name="Google Shape;13759;p52"/>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60" name="Google Shape;13760;p52"/>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61" name="Google Shape;13761;p52"/>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62" name="Google Shape;13762;p52"/>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63" name="Google Shape;13763;p52"/>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64" name="Google Shape;13764;p52"/>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65" name="Google Shape;13765;p52"/>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66" name="Google Shape;13766;p52"/>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67" name="Google Shape;13767;p52"/>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68" name="Google Shape;13768;p52"/>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69" name="Google Shape;13769;p52"/>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70" name="Google Shape;13770;p52"/>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71" name="Google Shape;13771;p52"/>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72" name="Google Shape;13772;p52"/>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73" name="Google Shape;13773;p52"/>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74" name="Google Shape;13774;p52"/>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75" name="Google Shape;13775;p52"/>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76" name="Google Shape;13776;p52"/>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77" name="Google Shape;13777;p52"/>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78" name="Google Shape;13778;p52"/>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79" name="Google Shape;13779;p52"/>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80" name="Google Shape;13780;p52"/>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81" name="Google Shape;13781;p52"/>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82" name="Google Shape;13782;p52"/>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83" name="Google Shape;13783;p52"/>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84" name="Google Shape;13784;p52"/>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85" name="Google Shape;13785;p52"/>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86" name="Google Shape;13786;p52"/>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87" name="Google Shape;13787;p52"/>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88" name="Google Shape;13788;p52"/>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89" name="Google Shape;13789;p52"/>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90" name="Google Shape;13790;p52"/>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91" name="Google Shape;13791;p52"/>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92" name="Google Shape;13792;p52"/>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793" name="Google Shape;13793;p52"/>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794" name="Google Shape;13794;p52"/>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95" name="Google Shape;13795;p52"/>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96" name="Google Shape;13796;p52"/>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797" name="Google Shape;13797;p52"/>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98" name="Google Shape;13798;p52"/>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799" name="Google Shape;13799;p52"/>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13800" name="Google Shape;13800;p52"/>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13801" name="Google Shape;13801;p52"/>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13802" name="Google Shape;13802;p52"/>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03" name="Google Shape;13803;p52"/>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804" name="Google Shape;13804;p52"/>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805" name="Google Shape;13805;p52"/>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806" name="Google Shape;13806;p52"/>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807" name="Google Shape;13807;p52"/>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808" name="Google Shape;13808;p52"/>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809" name="Google Shape;13809;p52"/>
              <p:cNvGrpSpPr/>
              <p:nvPr/>
            </p:nvGrpSpPr>
            <p:grpSpPr>
              <a:xfrm>
                <a:off x="109212871" y="108837635"/>
                <a:ext cx="75121" cy="51655"/>
                <a:chOff x="109544032" y="110081764"/>
                <a:chExt cx="141684" cy="90591"/>
              </a:xfrm>
            </p:grpSpPr>
            <p:sp>
              <p:nvSpPr>
                <p:cNvPr id="13810" name="Google Shape;13810;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11" name="Google Shape;13811;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12" name="Google Shape;13812;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13" name="Google Shape;13813;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14" name="Google Shape;13814;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15" name="Google Shape;13815;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16" name="Google Shape;13816;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17" name="Google Shape;13817;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18" name="Google Shape;13818;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819" name="Google Shape;13819;p52"/>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820" name="Google Shape;13820;p52"/>
              <p:cNvGrpSpPr/>
              <p:nvPr/>
            </p:nvGrpSpPr>
            <p:grpSpPr>
              <a:xfrm>
                <a:off x="109352399" y="108837635"/>
                <a:ext cx="75121" cy="51655"/>
                <a:chOff x="109807194" y="110081764"/>
                <a:chExt cx="141684" cy="90591"/>
              </a:xfrm>
            </p:grpSpPr>
            <p:sp>
              <p:nvSpPr>
                <p:cNvPr id="13821" name="Google Shape;13821;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22" name="Google Shape;13822;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23" name="Google Shape;13823;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24" name="Google Shape;13824;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25" name="Google Shape;13825;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26" name="Google Shape;13826;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27" name="Google Shape;13827;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28" name="Google Shape;13828;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29" name="Google Shape;13829;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830" name="Google Shape;13830;p52"/>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31" name="Google Shape;13831;p52"/>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832" name="Google Shape;13832;p52"/>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833" name="Google Shape;13833;p52"/>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834" name="Google Shape;13834;p52"/>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835" name="Google Shape;13835;p52"/>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836" name="Google Shape;13836;p52"/>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837" name="Google Shape;13837;p52"/>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838" name="Google Shape;13838;p52"/>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839" name="Google Shape;13839;p52"/>
              <p:cNvGrpSpPr/>
              <p:nvPr/>
            </p:nvGrpSpPr>
            <p:grpSpPr>
              <a:xfrm>
                <a:off x="109515527" y="108837635"/>
                <a:ext cx="75121" cy="51655"/>
                <a:chOff x="109544032" y="110081764"/>
                <a:chExt cx="141684" cy="90591"/>
              </a:xfrm>
            </p:grpSpPr>
            <p:sp>
              <p:nvSpPr>
                <p:cNvPr id="13840" name="Google Shape;13840;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41" name="Google Shape;13841;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42" name="Google Shape;13842;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43" name="Google Shape;13843;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44" name="Google Shape;13844;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45" name="Google Shape;13845;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46" name="Google Shape;13846;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47" name="Google Shape;13847;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48" name="Google Shape;13848;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849" name="Google Shape;13849;p52"/>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850" name="Google Shape;13850;p52"/>
              <p:cNvGrpSpPr/>
              <p:nvPr/>
            </p:nvGrpSpPr>
            <p:grpSpPr>
              <a:xfrm>
                <a:off x="109655056" y="108837635"/>
                <a:ext cx="75121" cy="51655"/>
                <a:chOff x="109807194" y="110081764"/>
                <a:chExt cx="141684" cy="90591"/>
              </a:xfrm>
            </p:grpSpPr>
            <p:sp>
              <p:nvSpPr>
                <p:cNvPr id="13851" name="Google Shape;13851;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52" name="Google Shape;13852;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53" name="Google Shape;13853;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54" name="Google Shape;13854;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55" name="Google Shape;13855;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56" name="Google Shape;13856;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57" name="Google Shape;13857;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58" name="Google Shape;13858;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59" name="Google Shape;13859;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860" name="Google Shape;13860;p52"/>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61" name="Google Shape;13861;p52"/>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862" name="Google Shape;13862;p52"/>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863" name="Google Shape;13863;p52"/>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864" name="Google Shape;13864;p52"/>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865" name="Google Shape;13865;p52"/>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866" name="Google Shape;13866;p52"/>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67" name="Google Shape;13867;p52"/>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868" name="Google Shape;13868;p52"/>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869" name="Google Shape;13869;p52"/>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870" name="Google Shape;13870;p52"/>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871" name="Google Shape;13871;p52"/>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872" name="Google Shape;13872;p52"/>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873" name="Google Shape;13873;p52"/>
              <p:cNvGrpSpPr/>
              <p:nvPr/>
            </p:nvGrpSpPr>
            <p:grpSpPr>
              <a:xfrm>
                <a:off x="109775340" y="108837635"/>
                <a:ext cx="75121" cy="51655"/>
                <a:chOff x="109544032" y="110081764"/>
                <a:chExt cx="141684" cy="90591"/>
              </a:xfrm>
            </p:grpSpPr>
            <p:sp>
              <p:nvSpPr>
                <p:cNvPr id="13874" name="Google Shape;13874;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75" name="Google Shape;13875;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76" name="Google Shape;13876;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77" name="Google Shape;13877;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78" name="Google Shape;13878;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79" name="Google Shape;13879;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80" name="Google Shape;13880;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81" name="Google Shape;13881;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82" name="Google Shape;13882;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883" name="Google Shape;13883;p52"/>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884" name="Google Shape;13884;p52"/>
              <p:cNvGrpSpPr/>
              <p:nvPr/>
            </p:nvGrpSpPr>
            <p:grpSpPr>
              <a:xfrm>
                <a:off x="109914868" y="108837635"/>
                <a:ext cx="75121" cy="51655"/>
                <a:chOff x="109807194" y="110081764"/>
                <a:chExt cx="141684" cy="90591"/>
              </a:xfrm>
            </p:grpSpPr>
            <p:sp>
              <p:nvSpPr>
                <p:cNvPr id="13885" name="Google Shape;13885;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86" name="Google Shape;13886;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87" name="Google Shape;13887;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88" name="Google Shape;13888;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89" name="Google Shape;13889;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90" name="Google Shape;13890;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91" name="Google Shape;13891;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892" name="Google Shape;13892;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893" name="Google Shape;13893;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894" name="Google Shape;13894;p52"/>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895" name="Google Shape;13895;p52"/>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896" name="Google Shape;13896;p52"/>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897" name="Google Shape;13897;p52"/>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898" name="Google Shape;13898;p52"/>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899" name="Google Shape;13899;p52"/>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900" name="Google Shape;13900;p52"/>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901" name="Google Shape;13901;p52"/>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902" name="Google Shape;13902;p52"/>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903" name="Google Shape;13903;p52"/>
              <p:cNvGrpSpPr/>
              <p:nvPr/>
            </p:nvGrpSpPr>
            <p:grpSpPr>
              <a:xfrm>
                <a:off x="110077996" y="108837635"/>
                <a:ext cx="75121" cy="51655"/>
                <a:chOff x="109544032" y="110081764"/>
                <a:chExt cx="141684" cy="90591"/>
              </a:xfrm>
            </p:grpSpPr>
            <p:sp>
              <p:nvSpPr>
                <p:cNvPr id="13904" name="Google Shape;13904;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05" name="Google Shape;13905;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06" name="Google Shape;13906;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07" name="Google Shape;13907;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08" name="Google Shape;13908;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09" name="Google Shape;13909;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10" name="Google Shape;13910;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11" name="Google Shape;13911;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12" name="Google Shape;13912;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913" name="Google Shape;13913;p52"/>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914" name="Google Shape;13914;p52"/>
              <p:cNvGrpSpPr/>
              <p:nvPr/>
            </p:nvGrpSpPr>
            <p:grpSpPr>
              <a:xfrm>
                <a:off x="110217525" y="108837635"/>
                <a:ext cx="75121" cy="51655"/>
                <a:chOff x="109807194" y="110081764"/>
                <a:chExt cx="141684" cy="90591"/>
              </a:xfrm>
            </p:grpSpPr>
            <p:sp>
              <p:nvSpPr>
                <p:cNvPr id="13915" name="Google Shape;13915;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16" name="Google Shape;13916;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17" name="Google Shape;13917;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18" name="Google Shape;13918;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19" name="Google Shape;13919;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20" name="Google Shape;13920;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21" name="Google Shape;13921;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22" name="Google Shape;13922;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23" name="Google Shape;13923;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924" name="Google Shape;13924;p52"/>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25" name="Google Shape;13925;p52"/>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926" name="Google Shape;13926;p52"/>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927" name="Google Shape;13927;p52"/>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28" name="Google Shape;13928;p52"/>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29" name="Google Shape;13929;p52"/>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930" name="Google Shape;13930;p52"/>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31" name="Google Shape;13931;p52"/>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932" name="Google Shape;13932;p52"/>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33" name="Google Shape;13933;p52"/>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934" name="Google Shape;13934;p52"/>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935" name="Google Shape;13935;p52"/>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936" name="Google Shape;13936;p52"/>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937" name="Google Shape;13937;p52"/>
              <p:cNvGrpSpPr/>
              <p:nvPr/>
            </p:nvGrpSpPr>
            <p:grpSpPr>
              <a:xfrm>
                <a:off x="108071381" y="108837635"/>
                <a:ext cx="75121" cy="51655"/>
                <a:chOff x="109544032" y="110081764"/>
                <a:chExt cx="141684" cy="90591"/>
              </a:xfrm>
            </p:grpSpPr>
            <p:sp>
              <p:nvSpPr>
                <p:cNvPr id="13938" name="Google Shape;13938;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39" name="Google Shape;13939;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40" name="Google Shape;13940;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41" name="Google Shape;13941;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42" name="Google Shape;13942;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43" name="Google Shape;13943;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44" name="Google Shape;13944;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45" name="Google Shape;13945;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46" name="Google Shape;13946;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947" name="Google Shape;13947;p52"/>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948" name="Google Shape;13948;p52"/>
              <p:cNvGrpSpPr/>
              <p:nvPr/>
            </p:nvGrpSpPr>
            <p:grpSpPr>
              <a:xfrm>
                <a:off x="108210909" y="108837635"/>
                <a:ext cx="75121" cy="51655"/>
                <a:chOff x="109807194" y="110081764"/>
                <a:chExt cx="141684" cy="90591"/>
              </a:xfrm>
            </p:grpSpPr>
            <p:sp>
              <p:nvSpPr>
                <p:cNvPr id="13949" name="Google Shape;13949;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50" name="Google Shape;13950;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51" name="Google Shape;13951;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52" name="Google Shape;13952;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53" name="Google Shape;13953;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54" name="Google Shape;13954;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55" name="Google Shape;13955;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56" name="Google Shape;13956;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57" name="Google Shape;13957;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958" name="Google Shape;13958;p52"/>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59" name="Google Shape;13959;p52"/>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960" name="Google Shape;13960;p52"/>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961" name="Google Shape;13961;p52"/>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62" name="Google Shape;13962;p52"/>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63" name="Google Shape;13963;p52"/>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964" name="Google Shape;13964;p52"/>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965" name="Google Shape;13965;p52"/>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966" name="Google Shape;13966;p52"/>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967" name="Google Shape;13967;p52"/>
              <p:cNvGrpSpPr/>
              <p:nvPr/>
            </p:nvGrpSpPr>
            <p:grpSpPr>
              <a:xfrm>
                <a:off x="108374037" y="108837635"/>
                <a:ext cx="75121" cy="51655"/>
                <a:chOff x="109544032" y="110081764"/>
                <a:chExt cx="141684" cy="90591"/>
              </a:xfrm>
            </p:grpSpPr>
            <p:sp>
              <p:nvSpPr>
                <p:cNvPr id="13968" name="Google Shape;13968;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69" name="Google Shape;13969;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70" name="Google Shape;13970;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71" name="Google Shape;13971;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72" name="Google Shape;13972;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73" name="Google Shape;13973;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74" name="Google Shape;13974;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75" name="Google Shape;13975;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76" name="Google Shape;13976;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977" name="Google Shape;13977;p52"/>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3978" name="Google Shape;13978;p52"/>
              <p:cNvGrpSpPr/>
              <p:nvPr/>
            </p:nvGrpSpPr>
            <p:grpSpPr>
              <a:xfrm>
                <a:off x="108513566" y="108837635"/>
                <a:ext cx="75121" cy="51655"/>
                <a:chOff x="109807194" y="110081764"/>
                <a:chExt cx="141684" cy="90591"/>
              </a:xfrm>
            </p:grpSpPr>
            <p:sp>
              <p:nvSpPr>
                <p:cNvPr id="13979" name="Google Shape;13979;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80" name="Google Shape;13980;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81" name="Google Shape;13981;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82" name="Google Shape;13982;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83" name="Google Shape;13983;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84" name="Google Shape;13984;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85" name="Google Shape;13985;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3986" name="Google Shape;13986;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3987" name="Google Shape;13987;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3988" name="Google Shape;13988;p52"/>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89" name="Google Shape;13989;p52"/>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3990" name="Google Shape;13990;p52"/>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3991" name="Google Shape;13991;p52"/>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92" name="Google Shape;13992;p52"/>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93" name="Google Shape;13993;p52"/>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994" name="Google Shape;13994;p52"/>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3995" name="Google Shape;13995;p52"/>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3996" name="Google Shape;13996;p52"/>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3997" name="Google Shape;13997;p52"/>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3998" name="Google Shape;13998;p52"/>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3999" name="Google Shape;13999;p52"/>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000" name="Google Shape;14000;p52"/>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001" name="Google Shape;14001;p52"/>
              <p:cNvGrpSpPr/>
              <p:nvPr/>
            </p:nvGrpSpPr>
            <p:grpSpPr>
              <a:xfrm>
                <a:off x="108633850" y="108837635"/>
                <a:ext cx="75121" cy="51655"/>
                <a:chOff x="109544032" y="110081764"/>
                <a:chExt cx="141684" cy="90591"/>
              </a:xfrm>
            </p:grpSpPr>
            <p:sp>
              <p:nvSpPr>
                <p:cNvPr id="14002" name="Google Shape;14002;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03" name="Google Shape;14003;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04" name="Google Shape;14004;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05" name="Google Shape;14005;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06" name="Google Shape;14006;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07" name="Google Shape;14007;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08" name="Google Shape;14008;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09" name="Google Shape;14009;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10" name="Google Shape;14010;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011" name="Google Shape;14011;p52"/>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012" name="Google Shape;14012;p52"/>
              <p:cNvGrpSpPr/>
              <p:nvPr/>
            </p:nvGrpSpPr>
            <p:grpSpPr>
              <a:xfrm>
                <a:off x="108773378" y="108837635"/>
                <a:ext cx="75121" cy="51655"/>
                <a:chOff x="109807194" y="110081764"/>
                <a:chExt cx="141684" cy="90591"/>
              </a:xfrm>
            </p:grpSpPr>
            <p:sp>
              <p:nvSpPr>
                <p:cNvPr id="14013" name="Google Shape;14013;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14" name="Google Shape;14014;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15" name="Google Shape;14015;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16" name="Google Shape;14016;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17" name="Google Shape;14017;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18" name="Google Shape;14018;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19" name="Google Shape;14019;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20" name="Google Shape;14020;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21" name="Google Shape;14021;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022" name="Google Shape;14022;p52"/>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23" name="Google Shape;14023;p52"/>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4024" name="Google Shape;14024;p52"/>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4025" name="Google Shape;14025;p52"/>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026" name="Google Shape;14026;p52"/>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027" name="Google Shape;14027;p52"/>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4028" name="Google Shape;14028;p52"/>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029" name="Google Shape;14029;p52"/>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030" name="Google Shape;14030;p52"/>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031" name="Google Shape;14031;p52"/>
              <p:cNvGrpSpPr/>
              <p:nvPr/>
            </p:nvGrpSpPr>
            <p:grpSpPr>
              <a:xfrm>
                <a:off x="108936506" y="108837635"/>
                <a:ext cx="75121" cy="51655"/>
                <a:chOff x="109544032" y="110081764"/>
                <a:chExt cx="141684" cy="90591"/>
              </a:xfrm>
            </p:grpSpPr>
            <p:sp>
              <p:nvSpPr>
                <p:cNvPr id="14032" name="Google Shape;14032;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33" name="Google Shape;14033;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34" name="Google Shape;14034;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35" name="Google Shape;14035;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36" name="Google Shape;14036;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37" name="Google Shape;14037;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38" name="Google Shape;14038;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39" name="Google Shape;14039;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40" name="Google Shape;14040;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041" name="Google Shape;14041;p52"/>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042" name="Google Shape;14042;p52"/>
              <p:cNvGrpSpPr/>
              <p:nvPr/>
            </p:nvGrpSpPr>
            <p:grpSpPr>
              <a:xfrm>
                <a:off x="109076035" y="108837635"/>
                <a:ext cx="75121" cy="51655"/>
                <a:chOff x="109807194" y="110081764"/>
                <a:chExt cx="141684" cy="90591"/>
              </a:xfrm>
            </p:grpSpPr>
            <p:sp>
              <p:nvSpPr>
                <p:cNvPr id="14043" name="Google Shape;14043;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44" name="Google Shape;14044;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45" name="Google Shape;14045;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46" name="Google Shape;14046;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47" name="Google Shape;14047;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48" name="Google Shape;14048;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49" name="Google Shape;14049;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50" name="Google Shape;14050;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51" name="Google Shape;14051;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052" name="Google Shape;14052;p52"/>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53" name="Google Shape;14053;p52"/>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4054" name="Google Shape;14054;p52"/>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4055" name="Google Shape;14055;p52"/>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056" name="Google Shape;14056;p52"/>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057" name="Google Shape;14057;p52"/>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4058" name="Google Shape;14058;p52"/>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59" name="Google Shape;14059;p52"/>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4060" name="Google Shape;14060;p52"/>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061" name="Google Shape;14061;p52"/>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4062" name="Google Shape;14062;p52"/>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063" name="Google Shape;14063;p52"/>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064" name="Google Shape;14064;p52"/>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065" name="Google Shape;14065;p52"/>
              <p:cNvGrpSpPr/>
              <p:nvPr/>
            </p:nvGrpSpPr>
            <p:grpSpPr>
              <a:xfrm>
                <a:off x="106942451" y="108837635"/>
                <a:ext cx="75121" cy="51655"/>
                <a:chOff x="109544032" y="110081764"/>
                <a:chExt cx="141684" cy="90591"/>
              </a:xfrm>
            </p:grpSpPr>
            <p:sp>
              <p:nvSpPr>
                <p:cNvPr id="14066" name="Google Shape;14066;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67" name="Google Shape;14067;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68" name="Google Shape;14068;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69" name="Google Shape;14069;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70" name="Google Shape;14070;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71" name="Google Shape;14071;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72" name="Google Shape;14072;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73" name="Google Shape;14073;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74" name="Google Shape;14074;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075" name="Google Shape;14075;p52"/>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076" name="Google Shape;14076;p52"/>
              <p:cNvGrpSpPr/>
              <p:nvPr/>
            </p:nvGrpSpPr>
            <p:grpSpPr>
              <a:xfrm>
                <a:off x="107081979" y="108837635"/>
                <a:ext cx="75121" cy="51655"/>
                <a:chOff x="109807194" y="110081764"/>
                <a:chExt cx="141684" cy="90591"/>
              </a:xfrm>
            </p:grpSpPr>
            <p:sp>
              <p:nvSpPr>
                <p:cNvPr id="14077" name="Google Shape;14077;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78" name="Google Shape;14078;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79" name="Google Shape;14079;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80" name="Google Shape;14080;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81" name="Google Shape;14081;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82" name="Google Shape;14082;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83" name="Google Shape;14083;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84" name="Google Shape;14084;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085" name="Google Shape;14085;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086" name="Google Shape;14086;p52"/>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87" name="Google Shape;14087;p52"/>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4088" name="Google Shape;14088;p52"/>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4089" name="Google Shape;14089;p52"/>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090" name="Google Shape;14090;p52"/>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091" name="Google Shape;14091;p52"/>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4092" name="Google Shape;14092;p52"/>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093" name="Google Shape;14093;p52"/>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094" name="Google Shape;14094;p52"/>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095" name="Google Shape;14095;p52"/>
              <p:cNvGrpSpPr/>
              <p:nvPr/>
            </p:nvGrpSpPr>
            <p:grpSpPr>
              <a:xfrm>
                <a:off x="107245107" y="108837635"/>
                <a:ext cx="75121" cy="51655"/>
                <a:chOff x="109544032" y="110081764"/>
                <a:chExt cx="141684" cy="90591"/>
              </a:xfrm>
            </p:grpSpPr>
            <p:sp>
              <p:nvSpPr>
                <p:cNvPr id="14096" name="Google Shape;14096;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097" name="Google Shape;14097;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98" name="Google Shape;14098;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099" name="Google Shape;14099;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00" name="Google Shape;14100;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01" name="Google Shape;14101;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02" name="Google Shape;14102;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03" name="Google Shape;14103;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04" name="Google Shape;14104;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105" name="Google Shape;14105;p52"/>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106" name="Google Shape;14106;p52"/>
              <p:cNvGrpSpPr/>
              <p:nvPr/>
            </p:nvGrpSpPr>
            <p:grpSpPr>
              <a:xfrm>
                <a:off x="107384636" y="108837635"/>
                <a:ext cx="75121" cy="51655"/>
                <a:chOff x="109807194" y="110081764"/>
                <a:chExt cx="141684" cy="90591"/>
              </a:xfrm>
            </p:grpSpPr>
            <p:sp>
              <p:nvSpPr>
                <p:cNvPr id="14107" name="Google Shape;14107;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08" name="Google Shape;14108;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09" name="Google Shape;14109;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10" name="Google Shape;14110;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11" name="Google Shape;14111;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12" name="Google Shape;14112;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13" name="Google Shape;14113;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14" name="Google Shape;14114;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15" name="Google Shape;14115;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116" name="Google Shape;14116;p52"/>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17" name="Google Shape;14117;p52"/>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4118" name="Google Shape;14118;p52"/>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4119" name="Google Shape;14119;p52"/>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120" name="Google Shape;14120;p52"/>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121" name="Google Shape;14121;p52"/>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4122" name="Google Shape;14122;p52"/>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23" name="Google Shape;14123;p52"/>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14124" name="Google Shape;14124;p52"/>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125" name="Google Shape;14125;p52"/>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4126" name="Google Shape;14126;p52"/>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127" name="Google Shape;14127;p52"/>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128" name="Google Shape;14128;p52"/>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129" name="Google Shape;14129;p52"/>
              <p:cNvGrpSpPr/>
              <p:nvPr/>
            </p:nvGrpSpPr>
            <p:grpSpPr>
              <a:xfrm>
                <a:off x="107504920" y="108837635"/>
                <a:ext cx="75121" cy="51655"/>
                <a:chOff x="109544032" y="110081764"/>
                <a:chExt cx="141684" cy="90591"/>
              </a:xfrm>
            </p:grpSpPr>
            <p:sp>
              <p:nvSpPr>
                <p:cNvPr id="14130" name="Google Shape;14130;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31" name="Google Shape;14131;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32" name="Google Shape;14132;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33" name="Google Shape;14133;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34" name="Google Shape;14134;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35" name="Google Shape;14135;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36" name="Google Shape;14136;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37" name="Google Shape;14137;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38" name="Google Shape;14138;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139" name="Google Shape;14139;p52"/>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140" name="Google Shape;14140;p52"/>
              <p:cNvGrpSpPr/>
              <p:nvPr/>
            </p:nvGrpSpPr>
            <p:grpSpPr>
              <a:xfrm>
                <a:off x="107644448" y="108837635"/>
                <a:ext cx="75121" cy="51655"/>
                <a:chOff x="109807194" y="110081764"/>
                <a:chExt cx="141684" cy="90591"/>
              </a:xfrm>
            </p:grpSpPr>
            <p:sp>
              <p:nvSpPr>
                <p:cNvPr id="14141" name="Google Shape;14141;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42" name="Google Shape;14142;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43" name="Google Shape;14143;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44" name="Google Shape;14144;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45" name="Google Shape;14145;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46" name="Google Shape;14146;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47" name="Google Shape;14147;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48" name="Google Shape;14148;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49" name="Google Shape;14149;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150" name="Google Shape;14150;p52"/>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51" name="Google Shape;14151;p52"/>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4152" name="Google Shape;14152;p52"/>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4153" name="Google Shape;14153;p52"/>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154" name="Google Shape;14154;p52"/>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155" name="Google Shape;14155;p52"/>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14156" name="Google Shape;14156;p52"/>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157" name="Google Shape;14157;p52"/>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14158" name="Google Shape;14158;p52"/>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159" name="Google Shape;14159;p52"/>
              <p:cNvGrpSpPr/>
              <p:nvPr/>
            </p:nvGrpSpPr>
            <p:grpSpPr>
              <a:xfrm>
                <a:off x="107807576" y="108837635"/>
                <a:ext cx="75121" cy="51655"/>
                <a:chOff x="109544032" y="110081764"/>
                <a:chExt cx="141684" cy="90591"/>
              </a:xfrm>
            </p:grpSpPr>
            <p:sp>
              <p:nvSpPr>
                <p:cNvPr id="14160" name="Google Shape;14160;p52"/>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61" name="Google Shape;14161;p52"/>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62" name="Google Shape;14162;p52"/>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63" name="Google Shape;14163;p52"/>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64" name="Google Shape;14164;p52"/>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65" name="Google Shape;14165;p52"/>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66" name="Google Shape;14166;p52"/>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67" name="Google Shape;14167;p52"/>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68" name="Google Shape;14168;p52"/>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169" name="Google Shape;14169;p52"/>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14170" name="Google Shape;14170;p52"/>
              <p:cNvGrpSpPr/>
              <p:nvPr/>
            </p:nvGrpSpPr>
            <p:grpSpPr>
              <a:xfrm>
                <a:off x="107947105" y="108837635"/>
                <a:ext cx="75121" cy="51655"/>
                <a:chOff x="109807194" y="110081764"/>
                <a:chExt cx="141684" cy="90591"/>
              </a:xfrm>
            </p:grpSpPr>
            <p:sp>
              <p:nvSpPr>
                <p:cNvPr id="14171" name="Google Shape;14171;p52"/>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72" name="Google Shape;14172;p52"/>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73" name="Google Shape;14173;p52"/>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74" name="Google Shape;14174;p52"/>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75" name="Google Shape;14175;p52"/>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76" name="Google Shape;14176;p52"/>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77" name="Google Shape;14177;p52"/>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14178" name="Google Shape;14178;p52"/>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14179" name="Google Shape;14179;p52"/>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14180" name="Google Shape;14180;p52"/>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14181" name="Google Shape;14181;p52"/>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14182" name="Google Shape;14182;p52"/>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14183" name="Google Shape;14183;p52"/>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184" name="Google Shape;14184;p52"/>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14185" name="Google Shape;14185;p52"/>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14186" name="Google Shape;14186;p52"/>
          <p:cNvSpPr txBox="1">
            <a:spLocks noGrp="1"/>
          </p:cNvSpPr>
          <p:nvPr>
            <p:ph type="ctrTitle"/>
          </p:nvPr>
        </p:nvSpPr>
        <p:spPr>
          <a:xfrm>
            <a:off x="96650" y="410600"/>
            <a:ext cx="9040200" cy="7875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None/>
            </a:pPr>
            <a:r>
              <a:rPr lang="en" sz="5800" b="1">
                <a:solidFill>
                  <a:srgbClr val="FFFFFF"/>
                </a:solidFill>
              </a:rPr>
              <a:t>Certification Statement</a:t>
            </a:r>
            <a:endParaRPr sz="5800" b="1">
              <a:solidFill>
                <a:srgbClr val="FFFFFF"/>
              </a:solidFill>
            </a:endParaRPr>
          </a:p>
        </p:txBody>
      </p:sp>
      <p:pic>
        <p:nvPicPr>
          <p:cNvPr id="14187" name="Google Shape;14187;p52"/>
          <p:cNvPicPr preferRelativeResize="0"/>
          <p:nvPr/>
        </p:nvPicPr>
        <p:blipFill>
          <a:blip r:embed="rId3">
            <a:alphaModFix/>
          </a:blip>
          <a:stretch>
            <a:fillRect/>
          </a:stretch>
        </p:blipFill>
        <p:spPr>
          <a:xfrm>
            <a:off x="299287" y="1650401"/>
            <a:ext cx="8634926" cy="1842700"/>
          </a:xfrm>
          <a:prstGeom prst="rect">
            <a:avLst/>
          </a:prstGeom>
          <a:noFill/>
          <a:ln>
            <a:noFill/>
          </a:ln>
        </p:spPr>
      </p:pic>
      <p:pic>
        <p:nvPicPr>
          <p:cNvPr id="14188" name="Google Shape;14188;p52"/>
          <p:cNvPicPr preferRelativeResize="0"/>
          <p:nvPr/>
        </p:nvPicPr>
        <p:blipFill rotWithShape="1">
          <a:blip r:embed="rId4">
            <a:alphaModFix/>
          </a:blip>
          <a:srcRect t="23293" b="18993"/>
          <a:stretch/>
        </p:blipFill>
        <p:spPr>
          <a:xfrm rot="310706">
            <a:off x="1637550" y="2891175"/>
            <a:ext cx="1718200" cy="616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6" name="Google Shape;2096;p34"/>
          <p:cNvSpPr txBox="1"/>
          <p:nvPr/>
        </p:nvSpPr>
        <p:spPr>
          <a:xfrm>
            <a:off x="183600" y="457175"/>
            <a:ext cx="8720100" cy="8565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3600" b="1">
                <a:solidFill>
                  <a:schemeClr val="lt1"/>
                </a:solidFill>
                <a:latin typeface="PT Sans Narrow"/>
                <a:ea typeface="PT Sans Narrow"/>
                <a:cs typeface="PT Sans Narrow"/>
                <a:sym typeface="PT Sans Narrow"/>
              </a:rPr>
              <a:t>Counselor Alpha Breakdown</a:t>
            </a:r>
            <a:endParaRPr sz="3200" b="1">
              <a:solidFill>
                <a:schemeClr val="lt1"/>
              </a:solidFill>
              <a:latin typeface="Playfair Display"/>
              <a:ea typeface="Playfair Display"/>
              <a:cs typeface="Playfair Display"/>
              <a:sym typeface="Playfair Display"/>
            </a:endParaRPr>
          </a:p>
        </p:txBody>
      </p:sp>
      <p:sp>
        <p:nvSpPr>
          <p:cNvPr id="2097" name="Google Shape;2097;p34"/>
          <p:cNvSpPr txBox="1"/>
          <p:nvPr/>
        </p:nvSpPr>
        <p:spPr>
          <a:xfrm>
            <a:off x="183600" y="1168375"/>
            <a:ext cx="8780700" cy="3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dirty="0">
                <a:solidFill>
                  <a:schemeClr val="lt1"/>
                </a:solidFill>
                <a:latin typeface="Open Sans"/>
                <a:ea typeface="Open Sans"/>
                <a:cs typeface="Open Sans"/>
                <a:sym typeface="Open Sans"/>
              </a:rPr>
              <a:t>A - DOR				Mrs. Lineburgh</a:t>
            </a:r>
            <a:endParaRPr sz="2800" dirty="0">
              <a:solidFill>
                <a:schemeClr val="lt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2800" dirty="0">
                <a:solidFill>
                  <a:schemeClr val="lt1"/>
                </a:solidFill>
                <a:latin typeface="Open Sans"/>
                <a:ea typeface="Open Sans"/>
                <a:cs typeface="Open Sans"/>
                <a:sym typeface="Open Sans"/>
              </a:rPr>
              <a:t>DOS - L				Ms. Walker</a:t>
            </a:r>
            <a:endParaRPr sz="2800" dirty="0">
              <a:solidFill>
                <a:schemeClr val="lt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2800" dirty="0">
                <a:solidFill>
                  <a:schemeClr val="lt1"/>
                </a:solidFill>
                <a:latin typeface="Open Sans"/>
                <a:ea typeface="Open Sans"/>
                <a:cs typeface="Open Sans"/>
                <a:sym typeface="Open Sans"/>
              </a:rPr>
              <a:t>M-RIVA				Mrs. Chévere</a:t>
            </a:r>
            <a:endParaRPr sz="2800" dirty="0">
              <a:solidFill>
                <a:schemeClr val="lt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2800" dirty="0">
                <a:solidFill>
                  <a:schemeClr val="lt1"/>
                </a:solidFill>
                <a:latin typeface="Open Sans"/>
                <a:ea typeface="Open Sans"/>
                <a:cs typeface="Open Sans"/>
                <a:sym typeface="Open Sans"/>
              </a:rPr>
              <a:t>RIVE - Z				Mrs. Brotherson</a:t>
            </a:r>
            <a:endParaRPr sz="2800" dirty="0">
              <a:solidFill>
                <a:schemeClr val="lt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2800" dirty="0">
                <a:solidFill>
                  <a:schemeClr val="lt1"/>
                </a:solidFill>
                <a:latin typeface="Open Sans"/>
                <a:ea typeface="Open Sans"/>
                <a:cs typeface="Open Sans"/>
                <a:sym typeface="Open Sans"/>
              </a:rPr>
              <a:t>IB &amp; PFA				Mr. Jennings</a:t>
            </a:r>
            <a:endParaRPr sz="2800" dirty="0">
              <a:solidFill>
                <a:schemeClr val="lt1"/>
              </a:solidFill>
              <a:latin typeface="Open Sans"/>
              <a:ea typeface="Open Sans"/>
              <a:cs typeface="Open Sans"/>
              <a:sym typeface="Open Sans"/>
            </a:endParaRPr>
          </a:p>
        </p:txBody>
      </p:sp>
      <p:grpSp>
        <p:nvGrpSpPr>
          <p:cNvPr id="2098" name="Google Shape;2098;p34"/>
          <p:cNvGrpSpPr/>
          <p:nvPr/>
        </p:nvGrpSpPr>
        <p:grpSpPr>
          <a:xfrm>
            <a:off x="0" y="0"/>
            <a:ext cx="9144000" cy="349875"/>
            <a:chOff x="0" y="0"/>
            <a:chExt cx="12192000" cy="466500"/>
          </a:xfrm>
        </p:grpSpPr>
        <p:sp>
          <p:nvSpPr>
            <p:cNvPr id="2099" name="Google Shape;2099;p34"/>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2100" name="Google Shape;2100;p34"/>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01" name="Google Shape;2101;p34"/>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2102" name="Google Shape;2102;p34"/>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03" name="Google Shape;2103;p34"/>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04" name="Google Shape;2104;p34"/>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05" name="Google Shape;2105;p34"/>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06" name="Google Shape;2106;p34"/>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07" name="Google Shape;2107;p34"/>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08" name="Google Shape;2108;p34"/>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09" name="Google Shape;2109;p34"/>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110" name="Google Shape;2110;p34"/>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111" name="Google Shape;2111;p34"/>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12" name="Google Shape;2112;p34"/>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13" name="Google Shape;2113;p34"/>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14" name="Google Shape;2114;p34"/>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15" name="Google Shape;2115;p34"/>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16" name="Google Shape;2116;p34"/>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17" name="Google Shape;2117;p34"/>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18" name="Google Shape;2118;p34"/>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19" name="Google Shape;2119;p34"/>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120" name="Google Shape;2120;p34"/>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121" name="Google Shape;2121;p34"/>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22" name="Google Shape;2122;p34"/>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23" name="Google Shape;2123;p34"/>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24" name="Google Shape;2124;p34"/>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25" name="Google Shape;2125;p34"/>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2126" name="Google Shape;2126;p34"/>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27" name="Google Shape;2127;p34"/>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28" name="Google Shape;2128;p34"/>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29" name="Google Shape;2129;p34"/>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30" name="Google Shape;2130;p34"/>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31" name="Google Shape;2131;p34"/>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32" name="Google Shape;2132;p34"/>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33" name="Google Shape;2133;p34"/>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134" name="Google Shape;2134;p34"/>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135" name="Google Shape;2135;p34"/>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36" name="Google Shape;2136;p34"/>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37" name="Google Shape;2137;p34"/>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38" name="Google Shape;2138;p34"/>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39" name="Google Shape;2139;p34"/>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40" name="Google Shape;2140;p34"/>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41" name="Google Shape;2141;p34"/>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42" name="Google Shape;2142;p34"/>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43" name="Google Shape;2143;p34"/>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144" name="Google Shape;2144;p34"/>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145" name="Google Shape;2145;p34"/>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46" name="Google Shape;2146;p34"/>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47" name="Google Shape;2147;p34"/>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48" name="Google Shape;2148;p34"/>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49" name="Google Shape;2149;p34"/>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2150" name="Google Shape;2150;p34"/>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51" name="Google Shape;2151;p34"/>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52" name="Google Shape;2152;p34"/>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53" name="Google Shape;2153;p34"/>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54" name="Google Shape;2154;p34"/>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55" name="Google Shape;2155;p34"/>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56" name="Google Shape;2156;p34"/>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57" name="Google Shape;2157;p34"/>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158" name="Google Shape;2158;p34"/>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159" name="Google Shape;2159;p34"/>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60" name="Google Shape;2160;p34"/>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61" name="Google Shape;2161;p34"/>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62" name="Google Shape;2162;p34"/>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63" name="Google Shape;2163;p34"/>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64" name="Google Shape;2164;p34"/>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65" name="Google Shape;2165;p34"/>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66" name="Google Shape;2166;p34"/>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67" name="Google Shape;2167;p34"/>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168" name="Google Shape;2168;p34"/>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169" name="Google Shape;2169;p34"/>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70" name="Google Shape;2170;p34"/>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71" name="Google Shape;2171;p34"/>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72" name="Google Shape;2172;p34"/>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73" name="Google Shape;2173;p34"/>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2174" name="Google Shape;2174;p34"/>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75" name="Google Shape;2175;p34"/>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76" name="Google Shape;2176;p34"/>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77" name="Google Shape;2177;p34"/>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78" name="Google Shape;2178;p34"/>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79" name="Google Shape;2179;p34"/>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80" name="Google Shape;2180;p34"/>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81" name="Google Shape;2181;p34"/>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182" name="Google Shape;2182;p34"/>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183" name="Google Shape;2183;p34"/>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84" name="Google Shape;2184;p34"/>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85" name="Google Shape;2185;p34"/>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186" name="Google Shape;2186;p34"/>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87" name="Google Shape;2187;p34"/>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88" name="Google Shape;2188;p34"/>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89" name="Google Shape;2189;p34"/>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190" name="Google Shape;2190;p34"/>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91" name="Google Shape;2191;p34"/>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192" name="Google Shape;2192;p34"/>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193" name="Google Shape;2193;p34"/>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94" name="Google Shape;2194;p34"/>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195" name="Google Shape;2195;p34"/>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2196" name="Google Shape;2196;p34"/>
            <p:cNvGrpSpPr/>
            <p:nvPr/>
          </p:nvGrpSpPr>
          <p:grpSpPr>
            <a:xfrm>
              <a:off x="13250" y="14322"/>
              <a:ext cx="12169339" cy="380757"/>
              <a:chOff x="106942451" y="108727875"/>
              <a:chExt cx="5596900" cy="175166"/>
            </a:xfrm>
          </p:grpSpPr>
          <p:sp>
            <p:nvSpPr>
              <p:cNvPr id="2197" name="Google Shape;2197;p34"/>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198" name="Google Shape;2198;p34"/>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199" name="Google Shape;2199;p34"/>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00" name="Google Shape;2200;p34"/>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01" name="Google Shape;2201;p34"/>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02" name="Google Shape;2202;p34"/>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03" name="Google Shape;2203;p34"/>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04" name="Google Shape;2204;p34"/>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05" name="Google Shape;2205;p34"/>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06" name="Google Shape;2206;p34"/>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07" name="Google Shape;2207;p34"/>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08" name="Google Shape;2208;p34"/>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09" name="Google Shape;2209;p34"/>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10" name="Google Shape;2210;p34"/>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11" name="Google Shape;2211;p34"/>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12" name="Google Shape;2212;p34"/>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13" name="Google Shape;2213;p34"/>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14" name="Google Shape;2214;p34"/>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15" name="Google Shape;2215;p34"/>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16" name="Google Shape;2216;p34"/>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17" name="Google Shape;2217;p34"/>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18" name="Google Shape;2218;p34"/>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19" name="Google Shape;2219;p34"/>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20" name="Google Shape;2220;p34"/>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21" name="Google Shape;2221;p34"/>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22" name="Google Shape;2222;p34"/>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23" name="Google Shape;2223;p34"/>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24" name="Google Shape;2224;p34"/>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25" name="Google Shape;2225;p34"/>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26" name="Google Shape;2226;p34"/>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27" name="Google Shape;2227;p34"/>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28" name="Google Shape;2228;p34"/>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29" name="Google Shape;2229;p34"/>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30" name="Google Shape;2230;p34"/>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31" name="Google Shape;2231;p34"/>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32" name="Google Shape;2232;p34"/>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33" name="Google Shape;2233;p34"/>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34" name="Google Shape;2234;p34"/>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35" name="Google Shape;2235;p34"/>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36" name="Google Shape;2236;p34"/>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37" name="Google Shape;2237;p34"/>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38" name="Google Shape;2238;p34"/>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39" name="Google Shape;2239;p34"/>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40" name="Google Shape;2240;p34"/>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41" name="Google Shape;2241;p34"/>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42" name="Google Shape;2242;p34"/>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43" name="Google Shape;2243;p34"/>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44" name="Google Shape;2244;p34"/>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45" name="Google Shape;2245;p34"/>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46" name="Google Shape;2246;p34"/>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47" name="Google Shape;2247;p34"/>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48" name="Google Shape;2248;p34"/>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49" name="Google Shape;2249;p34"/>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50" name="Google Shape;2250;p34"/>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51" name="Google Shape;2251;p34"/>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52" name="Google Shape;2252;p34"/>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53" name="Google Shape;2253;p34"/>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54" name="Google Shape;2254;p34"/>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55" name="Google Shape;2255;p34"/>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56" name="Google Shape;2256;p34"/>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57" name="Google Shape;2257;p34"/>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58" name="Google Shape;2258;p34"/>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59" name="Google Shape;2259;p34"/>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60" name="Google Shape;2260;p34"/>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61" name="Google Shape;2261;p34"/>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62" name="Google Shape;2262;p34"/>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63" name="Google Shape;2263;p34"/>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64" name="Google Shape;2264;p34"/>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65" name="Google Shape;2265;p34"/>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66" name="Google Shape;2266;p34"/>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67" name="Google Shape;2267;p34"/>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68" name="Google Shape;2268;p34"/>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69" name="Google Shape;2269;p34"/>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70" name="Google Shape;2270;p34"/>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71" name="Google Shape;2271;p34"/>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72" name="Google Shape;2272;p34"/>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73" name="Google Shape;2273;p34"/>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74" name="Google Shape;2274;p34"/>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75" name="Google Shape;2275;p34"/>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76" name="Google Shape;2276;p34"/>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77" name="Google Shape;2277;p34"/>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78" name="Google Shape;2278;p34"/>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79" name="Google Shape;2279;p34"/>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80" name="Google Shape;2280;p34"/>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81" name="Google Shape;2281;p34"/>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82" name="Google Shape;2282;p34"/>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83" name="Google Shape;2283;p34"/>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84" name="Google Shape;2284;p34"/>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85" name="Google Shape;2285;p34"/>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86" name="Google Shape;2286;p34"/>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87" name="Google Shape;2287;p34"/>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88" name="Google Shape;2288;p34"/>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89" name="Google Shape;2289;p34"/>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90" name="Google Shape;2290;p34"/>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91" name="Google Shape;2291;p34"/>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92" name="Google Shape;2292;p34"/>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93" name="Google Shape;2293;p34"/>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94" name="Google Shape;2294;p34"/>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295" name="Google Shape;2295;p34"/>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296" name="Google Shape;2296;p34"/>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297" name="Google Shape;2297;p34"/>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98" name="Google Shape;2298;p34"/>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299" name="Google Shape;2299;p34"/>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00" name="Google Shape;2300;p34"/>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01" name="Google Shape;2301;p34"/>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02" name="Google Shape;2302;p34"/>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03" name="Google Shape;2303;p34"/>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04" name="Google Shape;2304;p34"/>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305" name="Google Shape;2305;p34"/>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06" name="Google Shape;2306;p34"/>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07" name="Google Shape;2307;p34"/>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08" name="Google Shape;2308;p34"/>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09" name="Google Shape;2309;p34"/>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10" name="Google Shape;2310;p34"/>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11" name="Google Shape;2311;p34"/>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12" name="Google Shape;2312;p34"/>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13" name="Google Shape;2313;p34"/>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314" name="Google Shape;2314;p34"/>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15" name="Google Shape;2315;p34"/>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16" name="Google Shape;2316;p34"/>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17" name="Google Shape;2317;p34"/>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18" name="Google Shape;2318;p34"/>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19" name="Google Shape;2319;p34"/>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20" name="Google Shape;2320;p34"/>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21" name="Google Shape;2321;p34"/>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22" name="Google Shape;2322;p34"/>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323" name="Google Shape;2323;p34"/>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24" name="Google Shape;2324;p34"/>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25" name="Google Shape;2325;p34"/>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26" name="Google Shape;2326;p34"/>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27" name="Google Shape;2327;p34"/>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28" name="Google Shape;2328;p34"/>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29" name="Google Shape;2329;p34"/>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30" name="Google Shape;2330;p34"/>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31" name="Google Shape;2331;p34"/>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332" name="Google Shape;2332;p34"/>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33" name="Google Shape;2333;p34"/>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34" name="Google Shape;2334;p34"/>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35" name="Google Shape;2335;p34"/>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36" name="Google Shape;2336;p34"/>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37" name="Google Shape;2337;p34"/>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38" name="Google Shape;2338;p34"/>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339" name="Google Shape;2339;p34"/>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340" name="Google Shape;2340;p34"/>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341" name="Google Shape;2341;p34"/>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42" name="Google Shape;2342;p34"/>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2343" name="Google Shape;2343;p34"/>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344" name="Google Shape;2344;p34"/>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345" name="Google Shape;2345;p34"/>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346" name="Google Shape;2346;p34"/>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347" name="Google Shape;2347;p34"/>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348" name="Google Shape;2348;p34"/>
              <p:cNvGrpSpPr/>
              <p:nvPr/>
            </p:nvGrpSpPr>
            <p:grpSpPr>
              <a:xfrm>
                <a:off x="109212871" y="108837635"/>
                <a:ext cx="75121" cy="51655"/>
                <a:chOff x="109544032" y="110081764"/>
                <a:chExt cx="141684" cy="90591"/>
              </a:xfrm>
            </p:grpSpPr>
            <p:sp>
              <p:nvSpPr>
                <p:cNvPr id="2349" name="Google Shape;2349;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50" name="Google Shape;2350;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51" name="Google Shape;2351;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52" name="Google Shape;2352;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353" name="Google Shape;2353;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54" name="Google Shape;2354;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55" name="Google Shape;2355;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56" name="Google Shape;2356;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357" name="Google Shape;2357;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358" name="Google Shape;2358;p34"/>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359" name="Google Shape;2359;p34"/>
              <p:cNvGrpSpPr/>
              <p:nvPr/>
            </p:nvGrpSpPr>
            <p:grpSpPr>
              <a:xfrm>
                <a:off x="109352399" y="108837635"/>
                <a:ext cx="75121" cy="51655"/>
                <a:chOff x="109807194" y="110081764"/>
                <a:chExt cx="141684" cy="90591"/>
              </a:xfrm>
            </p:grpSpPr>
            <p:sp>
              <p:nvSpPr>
                <p:cNvPr id="2360" name="Google Shape;2360;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61" name="Google Shape;2361;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62" name="Google Shape;2362;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63" name="Google Shape;2363;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364" name="Google Shape;2364;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65" name="Google Shape;2365;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66" name="Google Shape;2366;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67" name="Google Shape;2367;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368" name="Google Shape;2368;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369" name="Google Shape;2369;p34"/>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70" name="Google Shape;2370;p34"/>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371" name="Google Shape;2371;p34"/>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372" name="Google Shape;2372;p34"/>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373" name="Google Shape;2373;p34"/>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374" name="Google Shape;2374;p34"/>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375" name="Google Shape;2375;p34"/>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376" name="Google Shape;2376;p34"/>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377" name="Google Shape;2377;p34"/>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378" name="Google Shape;2378;p34"/>
              <p:cNvGrpSpPr/>
              <p:nvPr/>
            </p:nvGrpSpPr>
            <p:grpSpPr>
              <a:xfrm>
                <a:off x="109515527" y="108837635"/>
                <a:ext cx="75121" cy="51655"/>
                <a:chOff x="109544032" y="110081764"/>
                <a:chExt cx="141684" cy="90591"/>
              </a:xfrm>
            </p:grpSpPr>
            <p:sp>
              <p:nvSpPr>
                <p:cNvPr id="2379" name="Google Shape;2379;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80" name="Google Shape;2380;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81" name="Google Shape;2381;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82" name="Google Shape;2382;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383" name="Google Shape;2383;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84" name="Google Shape;2384;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85" name="Google Shape;2385;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86" name="Google Shape;2386;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387" name="Google Shape;2387;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388" name="Google Shape;2388;p34"/>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389" name="Google Shape;2389;p34"/>
              <p:cNvGrpSpPr/>
              <p:nvPr/>
            </p:nvGrpSpPr>
            <p:grpSpPr>
              <a:xfrm>
                <a:off x="109655056" y="108837635"/>
                <a:ext cx="75121" cy="51655"/>
                <a:chOff x="109807194" y="110081764"/>
                <a:chExt cx="141684" cy="90591"/>
              </a:xfrm>
            </p:grpSpPr>
            <p:sp>
              <p:nvSpPr>
                <p:cNvPr id="2390" name="Google Shape;2390;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391" name="Google Shape;2391;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92" name="Google Shape;2392;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93" name="Google Shape;2393;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394" name="Google Shape;2394;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95" name="Google Shape;2395;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96" name="Google Shape;2396;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397" name="Google Shape;2397;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398" name="Google Shape;2398;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399" name="Google Shape;2399;p34"/>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00" name="Google Shape;2400;p34"/>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401" name="Google Shape;2401;p34"/>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402" name="Google Shape;2402;p34"/>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403" name="Google Shape;2403;p34"/>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404" name="Google Shape;2404;p34"/>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405" name="Google Shape;2405;p34"/>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06" name="Google Shape;2406;p34"/>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2407" name="Google Shape;2407;p34"/>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408" name="Google Shape;2408;p34"/>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409" name="Google Shape;2409;p34"/>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10" name="Google Shape;2410;p34"/>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11" name="Google Shape;2411;p34"/>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412" name="Google Shape;2412;p34"/>
              <p:cNvGrpSpPr/>
              <p:nvPr/>
            </p:nvGrpSpPr>
            <p:grpSpPr>
              <a:xfrm>
                <a:off x="109775340" y="108837635"/>
                <a:ext cx="75121" cy="51655"/>
                <a:chOff x="109544032" y="110081764"/>
                <a:chExt cx="141684" cy="90591"/>
              </a:xfrm>
            </p:grpSpPr>
            <p:sp>
              <p:nvSpPr>
                <p:cNvPr id="2413" name="Google Shape;2413;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14" name="Google Shape;2414;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15" name="Google Shape;2415;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16" name="Google Shape;2416;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17" name="Google Shape;2417;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18" name="Google Shape;2418;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19" name="Google Shape;2419;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20" name="Google Shape;2420;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21" name="Google Shape;2421;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422" name="Google Shape;2422;p34"/>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423" name="Google Shape;2423;p34"/>
              <p:cNvGrpSpPr/>
              <p:nvPr/>
            </p:nvGrpSpPr>
            <p:grpSpPr>
              <a:xfrm>
                <a:off x="109914868" y="108837635"/>
                <a:ext cx="75121" cy="51655"/>
                <a:chOff x="109807194" y="110081764"/>
                <a:chExt cx="141684" cy="90591"/>
              </a:xfrm>
            </p:grpSpPr>
            <p:sp>
              <p:nvSpPr>
                <p:cNvPr id="2424" name="Google Shape;2424;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25" name="Google Shape;2425;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26" name="Google Shape;2426;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27" name="Google Shape;2427;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28" name="Google Shape;2428;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29" name="Google Shape;2429;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30" name="Google Shape;2430;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31" name="Google Shape;2431;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32" name="Google Shape;2432;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433" name="Google Shape;2433;p34"/>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34" name="Google Shape;2434;p34"/>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435" name="Google Shape;2435;p34"/>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436" name="Google Shape;2436;p34"/>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437" name="Google Shape;2437;p34"/>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438" name="Google Shape;2438;p34"/>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439" name="Google Shape;2439;p34"/>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40" name="Google Shape;2440;p34"/>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41" name="Google Shape;2441;p34"/>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442" name="Google Shape;2442;p34"/>
              <p:cNvGrpSpPr/>
              <p:nvPr/>
            </p:nvGrpSpPr>
            <p:grpSpPr>
              <a:xfrm>
                <a:off x="110077996" y="108837635"/>
                <a:ext cx="75121" cy="51655"/>
                <a:chOff x="109544032" y="110081764"/>
                <a:chExt cx="141684" cy="90591"/>
              </a:xfrm>
            </p:grpSpPr>
            <p:sp>
              <p:nvSpPr>
                <p:cNvPr id="2443" name="Google Shape;2443;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44" name="Google Shape;2444;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45" name="Google Shape;2445;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46" name="Google Shape;2446;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47" name="Google Shape;2447;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48" name="Google Shape;2448;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49" name="Google Shape;2449;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50" name="Google Shape;2450;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51" name="Google Shape;2451;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452" name="Google Shape;2452;p34"/>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453" name="Google Shape;2453;p34"/>
              <p:cNvGrpSpPr/>
              <p:nvPr/>
            </p:nvGrpSpPr>
            <p:grpSpPr>
              <a:xfrm>
                <a:off x="110217525" y="108837635"/>
                <a:ext cx="75121" cy="51655"/>
                <a:chOff x="109807194" y="110081764"/>
                <a:chExt cx="141684" cy="90591"/>
              </a:xfrm>
            </p:grpSpPr>
            <p:sp>
              <p:nvSpPr>
                <p:cNvPr id="2454" name="Google Shape;2454;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55" name="Google Shape;2455;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56" name="Google Shape;2456;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57" name="Google Shape;2457;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58" name="Google Shape;2458;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59" name="Google Shape;2459;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60" name="Google Shape;2460;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61" name="Google Shape;2461;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62" name="Google Shape;2462;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463" name="Google Shape;2463;p34"/>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64" name="Google Shape;2464;p34"/>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465" name="Google Shape;2465;p34"/>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466" name="Google Shape;2466;p34"/>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467" name="Google Shape;2467;p34"/>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468" name="Google Shape;2468;p34"/>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469" name="Google Shape;2469;p34"/>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70" name="Google Shape;2470;p34"/>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2471" name="Google Shape;2471;p34"/>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472" name="Google Shape;2472;p34"/>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473" name="Google Shape;2473;p34"/>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74" name="Google Shape;2474;p34"/>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475" name="Google Shape;2475;p34"/>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476" name="Google Shape;2476;p34"/>
              <p:cNvGrpSpPr/>
              <p:nvPr/>
            </p:nvGrpSpPr>
            <p:grpSpPr>
              <a:xfrm>
                <a:off x="108071381" y="108837635"/>
                <a:ext cx="75121" cy="51655"/>
                <a:chOff x="109544032" y="110081764"/>
                <a:chExt cx="141684" cy="90591"/>
              </a:xfrm>
            </p:grpSpPr>
            <p:sp>
              <p:nvSpPr>
                <p:cNvPr id="2477" name="Google Shape;2477;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78" name="Google Shape;2478;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79" name="Google Shape;2479;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80" name="Google Shape;2480;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81" name="Google Shape;2481;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82" name="Google Shape;2482;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83" name="Google Shape;2483;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84" name="Google Shape;2484;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85" name="Google Shape;2485;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486" name="Google Shape;2486;p34"/>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487" name="Google Shape;2487;p34"/>
              <p:cNvGrpSpPr/>
              <p:nvPr/>
            </p:nvGrpSpPr>
            <p:grpSpPr>
              <a:xfrm>
                <a:off x="108210909" y="108837635"/>
                <a:ext cx="75121" cy="51655"/>
                <a:chOff x="109807194" y="110081764"/>
                <a:chExt cx="141684" cy="90591"/>
              </a:xfrm>
            </p:grpSpPr>
            <p:sp>
              <p:nvSpPr>
                <p:cNvPr id="2488" name="Google Shape;2488;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89" name="Google Shape;2489;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90" name="Google Shape;2490;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91" name="Google Shape;2491;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92" name="Google Shape;2492;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93" name="Google Shape;2493;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94" name="Google Shape;2494;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495" name="Google Shape;2495;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496" name="Google Shape;2496;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497" name="Google Shape;2497;p34"/>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498" name="Google Shape;2498;p34"/>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499" name="Google Shape;2499;p34"/>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500" name="Google Shape;2500;p34"/>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501" name="Google Shape;2501;p34"/>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502" name="Google Shape;2502;p34"/>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503" name="Google Shape;2503;p34"/>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04" name="Google Shape;2504;p34"/>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05" name="Google Shape;2505;p34"/>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506" name="Google Shape;2506;p34"/>
              <p:cNvGrpSpPr/>
              <p:nvPr/>
            </p:nvGrpSpPr>
            <p:grpSpPr>
              <a:xfrm>
                <a:off x="108374037" y="108837635"/>
                <a:ext cx="75121" cy="51655"/>
                <a:chOff x="109544032" y="110081764"/>
                <a:chExt cx="141684" cy="90591"/>
              </a:xfrm>
            </p:grpSpPr>
            <p:sp>
              <p:nvSpPr>
                <p:cNvPr id="2507" name="Google Shape;2507;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08" name="Google Shape;2508;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09" name="Google Shape;2509;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10" name="Google Shape;2510;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11" name="Google Shape;2511;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12" name="Google Shape;2512;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13" name="Google Shape;2513;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14" name="Google Shape;2514;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15" name="Google Shape;2515;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516" name="Google Shape;2516;p34"/>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517" name="Google Shape;2517;p34"/>
              <p:cNvGrpSpPr/>
              <p:nvPr/>
            </p:nvGrpSpPr>
            <p:grpSpPr>
              <a:xfrm>
                <a:off x="108513566" y="108837635"/>
                <a:ext cx="75121" cy="51655"/>
                <a:chOff x="109807194" y="110081764"/>
                <a:chExt cx="141684" cy="90591"/>
              </a:xfrm>
            </p:grpSpPr>
            <p:sp>
              <p:nvSpPr>
                <p:cNvPr id="2518" name="Google Shape;2518;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19" name="Google Shape;2519;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20" name="Google Shape;2520;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21" name="Google Shape;2521;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22" name="Google Shape;2522;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23" name="Google Shape;2523;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24" name="Google Shape;2524;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25" name="Google Shape;2525;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26" name="Google Shape;2526;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527" name="Google Shape;2527;p34"/>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28" name="Google Shape;2528;p34"/>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529" name="Google Shape;2529;p34"/>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530" name="Google Shape;2530;p34"/>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531" name="Google Shape;2531;p34"/>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532" name="Google Shape;2532;p34"/>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533" name="Google Shape;2533;p34"/>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34" name="Google Shape;2534;p34"/>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2535" name="Google Shape;2535;p34"/>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536" name="Google Shape;2536;p34"/>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537" name="Google Shape;2537;p34"/>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38" name="Google Shape;2538;p34"/>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39" name="Google Shape;2539;p34"/>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540" name="Google Shape;2540;p34"/>
              <p:cNvGrpSpPr/>
              <p:nvPr/>
            </p:nvGrpSpPr>
            <p:grpSpPr>
              <a:xfrm>
                <a:off x="108633850" y="108837635"/>
                <a:ext cx="75121" cy="51655"/>
                <a:chOff x="109544032" y="110081764"/>
                <a:chExt cx="141684" cy="90591"/>
              </a:xfrm>
            </p:grpSpPr>
            <p:sp>
              <p:nvSpPr>
                <p:cNvPr id="2541" name="Google Shape;2541;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42" name="Google Shape;2542;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43" name="Google Shape;2543;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44" name="Google Shape;2544;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45" name="Google Shape;2545;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46" name="Google Shape;2546;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47" name="Google Shape;2547;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48" name="Google Shape;2548;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49" name="Google Shape;2549;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550" name="Google Shape;2550;p34"/>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551" name="Google Shape;2551;p34"/>
              <p:cNvGrpSpPr/>
              <p:nvPr/>
            </p:nvGrpSpPr>
            <p:grpSpPr>
              <a:xfrm>
                <a:off x="108773378" y="108837635"/>
                <a:ext cx="75121" cy="51655"/>
                <a:chOff x="109807194" y="110081764"/>
                <a:chExt cx="141684" cy="90591"/>
              </a:xfrm>
            </p:grpSpPr>
            <p:sp>
              <p:nvSpPr>
                <p:cNvPr id="2552" name="Google Shape;2552;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53" name="Google Shape;2553;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54" name="Google Shape;2554;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55" name="Google Shape;2555;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56" name="Google Shape;2556;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57" name="Google Shape;2557;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58" name="Google Shape;2558;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59" name="Google Shape;2559;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60" name="Google Shape;2560;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561" name="Google Shape;2561;p34"/>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62" name="Google Shape;2562;p34"/>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563" name="Google Shape;2563;p34"/>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564" name="Google Shape;2564;p34"/>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565" name="Google Shape;2565;p34"/>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566" name="Google Shape;2566;p34"/>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567" name="Google Shape;2567;p34"/>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68" name="Google Shape;2568;p34"/>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569" name="Google Shape;2569;p34"/>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570" name="Google Shape;2570;p34"/>
              <p:cNvGrpSpPr/>
              <p:nvPr/>
            </p:nvGrpSpPr>
            <p:grpSpPr>
              <a:xfrm>
                <a:off x="108936506" y="108837635"/>
                <a:ext cx="75121" cy="51655"/>
                <a:chOff x="109544032" y="110081764"/>
                <a:chExt cx="141684" cy="90591"/>
              </a:xfrm>
            </p:grpSpPr>
            <p:sp>
              <p:nvSpPr>
                <p:cNvPr id="2571" name="Google Shape;2571;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72" name="Google Shape;2572;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73" name="Google Shape;2573;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74" name="Google Shape;2574;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75" name="Google Shape;2575;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76" name="Google Shape;2576;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77" name="Google Shape;2577;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78" name="Google Shape;2578;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79" name="Google Shape;2579;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580" name="Google Shape;2580;p34"/>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581" name="Google Shape;2581;p34"/>
              <p:cNvGrpSpPr/>
              <p:nvPr/>
            </p:nvGrpSpPr>
            <p:grpSpPr>
              <a:xfrm>
                <a:off x="109076035" y="108837635"/>
                <a:ext cx="75121" cy="51655"/>
                <a:chOff x="109807194" y="110081764"/>
                <a:chExt cx="141684" cy="90591"/>
              </a:xfrm>
            </p:grpSpPr>
            <p:sp>
              <p:nvSpPr>
                <p:cNvPr id="2582" name="Google Shape;2582;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83" name="Google Shape;2583;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84" name="Google Shape;2584;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85" name="Google Shape;2585;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86" name="Google Shape;2586;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87" name="Google Shape;2587;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88" name="Google Shape;2588;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589" name="Google Shape;2589;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590" name="Google Shape;2590;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591" name="Google Shape;2591;p34"/>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92" name="Google Shape;2592;p34"/>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593" name="Google Shape;2593;p34"/>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594" name="Google Shape;2594;p34"/>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595" name="Google Shape;2595;p34"/>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596" name="Google Shape;2596;p34"/>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597" name="Google Shape;2597;p34"/>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598" name="Google Shape;2598;p34"/>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2599" name="Google Shape;2599;p34"/>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600" name="Google Shape;2600;p34"/>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601" name="Google Shape;2601;p34"/>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02" name="Google Shape;2602;p34"/>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03" name="Google Shape;2603;p34"/>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604" name="Google Shape;2604;p34"/>
              <p:cNvGrpSpPr/>
              <p:nvPr/>
            </p:nvGrpSpPr>
            <p:grpSpPr>
              <a:xfrm>
                <a:off x="106942451" y="108837635"/>
                <a:ext cx="75121" cy="51655"/>
                <a:chOff x="109544032" y="110081764"/>
                <a:chExt cx="141684" cy="90591"/>
              </a:xfrm>
            </p:grpSpPr>
            <p:sp>
              <p:nvSpPr>
                <p:cNvPr id="2605" name="Google Shape;2605;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06" name="Google Shape;2606;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07" name="Google Shape;2607;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08" name="Google Shape;2608;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09" name="Google Shape;2609;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10" name="Google Shape;2610;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11" name="Google Shape;2611;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12" name="Google Shape;2612;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13" name="Google Shape;2613;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614" name="Google Shape;2614;p34"/>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615" name="Google Shape;2615;p34"/>
              <p:cNvGrpSpPr/>
              <p:nvPr/>
            </p:nvGrpSpPr>
            <p:grpSpPr>
              <a:xfrm>
                <a:off x="107081979" y="108837635"/>
                <a:ext cx="75121" cy="51655"/>
                <a:chOff x="109807194" y="110081764"/>
                <a:chExt cx="141684" cy="90591"/>
              </a:xfrm>
            </p:grpSpPr>
            <p:sp>
              <p:nvSpPr>
                <p:cNvPr id="2616" name="Google Shape;2616;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17" name="Google Shape;2617;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18" name="Google Shape;2618;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19" name="Google Shape;2619;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20" name="Google Shape;2620;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21" name="Google Shape;2621;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22" name="Google Shape;2622;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23" name="Google Shape;2623;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24" name="Google Shape;2624;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625" name="Google Shape;2625;p34"/>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26" name="Google Shape;2626;p34"/>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627" name="Google Shape;2627;p34"/>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628" name="Google Shape;2628;p34"/>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629" name="Google Shape;2629;p34"/>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630" name="Google Shape;2630;p34"/>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631" name="Google Shape;2631;p34"/>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32" name="Google Shape;2632;p34"/>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33" name="Google Shape;2633;p34"/>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634" name="Google Shape;2634;p34"/>
              <p:cNvGrpSpPr/>
              <p:nvPr/>
            </p:nvGrpSpPr>
            <p:grpSpPr>
              <a:xfrm>
                <a:off x="107245107" y="108837635"/>
                <a:ext cx="75121" cy="51655"/>
                <a:chOff x="109544032" y="110081764"/>
                <a:chExt cx="141684" cy="90591"/>
              </a:xfrm>
            </p:grpSpPr>
            <p:sp>
              <p:nvSpPr>
                <p:cNvPr id="2635" name="Google Shape;2635;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36" name="Google Shape;2636;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37" name="Google Shape;2637;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38" name="Google Shape;2638;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39" name="Google Shape;2639;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40" name="Google Shape;2640;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41" name="Google Shape;2641;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42" name="Google Shape;2642;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43" name="Google Shape;2643;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644" name="Google Shape;2644;p34"/>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645" name="Google Shape;2645;p34"/>
              <p:cNvGrpSpPr/>
              <p:nvPr/>
            </p:nvGrpSpPr>
            <p:grpSpPr>
              <a:xfrm>
                <a:off x="107384636" y="108837635"/>
                <a:ext cx="75121" cy="51655"/>
                <a:chOff x="109807194" y="110081764"/>
                <a:chExt cx="141684" cy="90591"/>
              </a:xfrm>
            </p:grpSpPr>
            <p:sp>
              <p:nvSpPr>
                <p:cNvPr id="2646" name="Google Shape;2646;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47" name="Google Shape;2647;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48" name="Google Shape;2648;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49" name="Google Shape;2649;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50" name="Google Shape;2650;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51" name="Google Shape;2651;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52" name="Google Shape;2652;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53" name="Google Shape;2653;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54" name="Google Shape;2654;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655" name="Google Shape;2655;p34"/>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56" name="Google Shape;2656;p34"/>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657" name="Google Shape;2657;p34"/>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658" name="Google Shape;2658;p34"/>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659" name="Google Shape;2659;p34"/>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660" name="Google Shape;2660;p34"/>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661" name="Google Shape;2661;p34"/>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62" name="Google Shape;2662;p34"/>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2663" name="Google Shape;2663;p34"/>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664" name="Google Shape;2664;p34"/>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665" name="Google Shape;2665;p34"/>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66" name="Google Shape;2666;p34"/>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67" name="Google Shape;2667;p34"/>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668" name="Google Shape;2668;p34"/>
              <p:cNvGrpSpPr/>
              <p:nvPr/>
            </p:nvGrpSpPr>
            <p:grpSpPr>
              <a:xfrm>
                <a:off x="107504920" y="108837635"/>
                <a:ext cx="75121" cy="51655"/>
                <a:chOff x="109544032" y="110081764"/>
                <a:chExt cx="141684" cy="90591"/>
              </a:xfrm>
            </p:grpSpPr>
            <p:sp>
              <p:nvSpPr>
                <p:cNvPr id="2669" name="Google Shape;2669;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70" name="Google Shape;2670;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71" name="Google Shape;2671;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72" name="Google Shape;2672;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73" name="Google Shape;2673;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74" name="Google Shape;2674;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75" name="Google Shape;2675;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76" name="Google Shape;2676;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77" name="Google Shape;2677;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678" name="Google Shape;2678;p34"/>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679" name="Google Shape;2679;p34"/>
              <p:cNvGrpSpPr/>
              <p:nvPr/>
            </p:nvGrpSpPr>
            <p:grpSpPr>
              <a:xfrm>
                <a:off x="107644448" y="108837635"/>
                <a:ext cx="75121" cy="51655"/>
                <a:chOff x="109807194" y="110081764"/>
                <a:chExt cx="141684" cy="90591"/>
              </a:xfrm>
            </p:grpSpPr>
            <p:sp>
              <p:nvSpPr>
                <p:cNvPr id="2680" name="Google Shape;2680;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81" name="Google Shape;2681;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82" name="Google Shape;2682;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83" name="Google Shape;2683;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84" name="Google Shape;2684;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85" name="Google Shape;2685;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86" name="Google Shape;2686;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687" name="Google Shape;2687;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688" name="Google Shape;2688;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689" name="Google Shape;2689;p34"/>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690" name="Google Shape;2690;p34"/>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691" name="Google Shape;2691;p34"/>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692" name="Google Shape;2692;p34"/>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693" name="Google Shape;2693;p34"/>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694" name="Google Shape;2694;p34"/>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695" name="Google Shape;2695;p34"/>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96" name="Google Shape;2696;p34"/>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697" name="Google Shape;2697;p34"/>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698" name="Google Shape;2698;p34"/>
              <p:cNvGrpSpPr/>
              <p:nvPr/>
            </p:nvGrpSpPr>
            <p:grpSpPr>
              <a:xfrm>
                <a:off x="107807576" y="108837635"/>
                <a:ext cx="75121" cy="51655"/>
                <a:chOff x="109544032" y="110081764"/>
                <a:chExt cx="141684" cy="90591"/>
              </a:xfrm>
            </p:grpSpPr>
            <p:sp>
              <p:nvSpPr>
                <p:cNvPr id="2699" name="Google Shape;2699;p34"/>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00" name="Google Shape;2700;p34"/>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01" name="Google Shape;2701;p34"/>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02" name="Google Shape;2702;p34"/>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703" name="Google Shape;2703;p34"/>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04" name="Google Shape;2704;p34"/>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05" name="Google Shape;2705;p34"/>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06" name="Google Shape;2706;p34"/>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707" name="Google Shape;2707;p34"/>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708" name="Google Shape;2708;p34"/>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709" name="Google Shape;2709;p34"/>
              <p:cNvGrpSpPr/>
              <p:nvPr/>
            </p:nvGrpSpPr>
            <p:grpSpPr>
              <a:xfrm>
                <a:off x="107947105" y="108837635"/>
                <a:ext cx="75121" cy="51655"/>
                <a:chOff x="109807194" y="110081764"/>
                <a:chExt cx="141684" cy="90591"/>
              </a:xfrm>
            </p:grpSpPr>
            <p:sp>
              <p:nvSpPr>
                <p:cNvPr id="2710" name="Google Shape;2710;p34"/>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11" name="Google Shape;2711;p34"/>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12" name="Google Shape;2712;p34"/>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13" name="Google Shape;2713;p34"/>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714" name="Google Shape;2714;p34"/>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15" name="Google Shape;2715;p34"/>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16" name="Google Shape;2716;p34"/>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717" name="Google Shape;2717;p34"/>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718" name="Google Shape;2718;p34"/>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719" name="Google Shape;2719;p34"/>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20" name="Google Shape;2720;p34"/>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2721" name="Google Shape;2721;p34"/>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2722" name="Google Shape;2722;p34"/>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723" name="Google Shape;2723;p34"/>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724" name="Google Shape;2724;p34"/>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2725" name="Google Shape;2725;p34"/>
          <p:cNvSpPr/>
          <p:nvPr/>
        </p:nvSpPr>
        <p:spPr>
          <a:xfrm>
            <a:off x="0" y="4793602"/>
            <a:ext cx="9144000" cy="349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2726" name="Google Shape;2726;p34"/>
          <p:cNvSpPr txBox="1"/>
          <p:nvPr/>
        </p:nvSpPr>
        <p:spPr>
          <a:xfrm>
            <a:off x="-740" y="4740788"/>
            <a:ext cx="9145500" cy="608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b="1"/>
          </a:p>
          <a:p>
            <a:pPr marL="0" marR="0" lvl="0" indent="0" algn="l" rtl="0">
              <a:spcBef>
                <a:spcPts val="0"/>
              </a:spcBef>
              <a:spcAft>
                <a:spcPts val="0"/>
              </a:spcAft>
              <a:buNone/>
            </a:pPr>
            <a:endParaRPr sz="2400">
              <a:solidFill>
                <a:schemeClr val="dk1"/>
              </a:solidFill>
              <a:latin typeface="Lustria"/>
              <a:ea typeface="Lustria"/>
              <a:cs typeface="Lustria"/>
              <a:sym typeface="Lust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2731" name="Google Shape;2731;p35"/>
          <p:cNvSpPr/>
          <p:nvPr/>
        </p:nvSpPr>
        <p:spPr>
          <a:xfrm>
            <a:off x="140625" y="1250725"/>
            <a:ext cx="4369500" cy="2660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5"/>
          <p:cNvSpPr/>
          <p:nvPr/>
        </p:nvSpPr>
        <p:spPr>
          <a:xfrm>
            <a:off x="2379900" y="1261300"/>
            <a:ext cx="2085900" cy="259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5"/>
          <p:cNvSpPr/>
          <p:nvPr/>
        </p:nvSpPr>
        <p:spPr>
          <a:xfrm>
            <a:off x="4647375" y="1261300"/>
            <a:ext cx="2036400" cy="213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5"/>
          <p:cNvSpPr/>
          <p:nvPr/>
        </p:nvSpPr>
        <p:spPr>
          <a:xfrm>
            <a:off x="6905700" y="1261300"/>
            <a:ext cx="2085900" cy="213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5"/>
          <p:cNvSpPr/>
          <p:nvPr/>
        </p:nvSpPr>
        <p:spPr>
          <a:xfrm>
            <a:off x="162000" y="1261300"/>
            <a:ext cx="2085900" cy="259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6" name="Google Shape;2736;p35"/>
          <p:cNvPicPr preferRelativeResize="0"/>
          <p:nvPr/>
        </p:nvPicPr>
        <p:blipFill rotWithShape="1">
          <a:blip r:embed="rId3">
            <a:alphaModFix/>
          </a:blip>
          <a:srcRect r="50568"/>
          <a:stretch/>
        </p:blipFill>
        <p:spPr>
          <a:xfrm>
            <a:off x="152400" y="1241575"/>
            <a:ext cx="4369451" cy="2660350"/>
          </a:xfrm>
          <a:prstGeom prst="rect">
            <a:avLst/>
          </a:prstGeom>
          <a:noFill/>
          <a:ln>
            <a:noFill/>
          </a:ln>
        </p:spPr>
      </p:pic>
      <p:grpSp>
        <p:nvGrpSpPr>
          <p:cNvPr id="2737" name="Google Shape;2737;p35"/>
          <p:cNvGrpSpPr/>
          <p:nvPr/>
        </p:nvGrpSpPr>
        <p:grpSpPr>
          <a:xfrm>
            <a:off x="0" y="0"/>
            <a:ext cx="9144000" cy="349875"/>
            <a:chOff x="0" y="0"/>
            <a:chExt cx="12192000" cy="466500"/>
          </a:xfrm>
        </p:grpSpPr>
        <p:sp>
          <p:nvSpPr>
            <p:cNvPr id="2738" name="Google Shape;2738;p35"/>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2739" name="Google Shape;2739;p35"/>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40" name="Google Shape;2740;p35"/>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2741" name="Google Shape;2741;p35"/>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42" name="Google Shape;2742;p35"/>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743" name="Google Shape;2743;p35"/>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44" name="Google Shape;2744;p35"/>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45" name="Google Shape;2745;p35"/>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46" name="Google Shape;2746;p35"/>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47" name="Google Shape;2747;p35"/>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48" name="Google Shape;2748;p35"/>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749" name="Google Shape;2749;p35"/>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750" name="Google Shape;2750;p35"/>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51" name="Google Shape;2751;p35"/>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52" name="Google Shape;2752;p35"/>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753" name="Google Shape;2753;p35"/>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54" name="Google Shape;2754;p35"/>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55" name="Google Shape;2755;p35"/>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56" name="Google Shape;2756;p35"/>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57" name="Google Shape;2757;p35"/>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58" name="Google Shape;2758;p35"/>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759" name="Google Shape;2759;p35"/>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760" name="Google Shape;2760;p35"/>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61" name="Google Shape;2761;p35"/>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62" name="Google Shape;2762;p35"/>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763" name="Google Shape;2763;p35"/>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64" name="Google Shape;2764;p35"/>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2765" name="Google Shape;2765;p35"/>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66" name="Google Shape;2766;p35"/>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767" name="Google Shape;2767;p35"/>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68" name="Google Shape;2768;p35"/>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69" name="Google Shape;2769;p35"/>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70" name="Google Shape;2770;p35"/>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71" name="Google Shape;2771;p35"/>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72" name="Google Shape;2772;p35"/>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773" name="Google Shape;2773;p35"/>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774" name="Google Shape;2774;p35"/>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75" name="Google Shape;2775;p35"/>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76" name="Google Shape;2776;p35"/>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777" name="Google Shape;2777;p35"/>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78" name="Google Shape;2778;p35"/>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79" name="Google Shape;2779;p35"/>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80" name="Google Shape;2780;p35"/>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81" name="Google Shape;2781;p35"/>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82" name="Google Shape;2782;p35"/>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783" name="Google Shape;2783;p35"/>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784" name="Google Shape;2784;p35"/>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85" name="Google Shape;2785;p35"/>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86" name="Google Shape;2786;p35"/>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787" name="Google Shape;2787;p35"/>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88" name="Google Shape;2788;p35"/>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2789" name="Google Shape;2789;p35"/>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90" name="Google Shape;2790;p35"/>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791" name="Google Shape;2791;p35"/>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92" name="Google Shape;2792;p35"/>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93" name="Google Shape;2793;p35"/>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94" name="Google Shape;2794;p35"/>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795" name="Google Shape;2795;p35"/>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796" name="Google Shape;2796;p35"/>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797" name="Google Shape;2797;p35"/>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798" name="Google Shape;2798;p35"/>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799" name="Google Shape;2799;p35"/>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800" name="Google Shape;2800;p35"/>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801" name="Google Shape;2801;p35"/>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02" name="Google Shape;2802;p35"/>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03" name="Google Shape;2803;p35"/>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04" name="Google Shape;2804;p35"/>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05" name="Google Shape;2805;p35"/>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06" name="Google Shape;2806;p35"/>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807" name="Google Shape;2807;p35"/>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808" name="Google Shape;2808;p35"/>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809" name="Google Shape;2809;p35"/>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810" name="Google Shape;2810;p35"/>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811" name="Google Shape;2811;p35"/>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12" name="Google Shape;2812;p35"/>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2813" name="Google Shape;2813;p35"/>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814" name="Google Shape;2814;p35"/>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815" name="Google Shape;2815;p35"/>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16" name="Google Shape;2816;p35"/>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17" name="Google Shape;2817;p35"/>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18" name="Google Shape;2818;p35"/>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19" name="Google Shape;2819;p35"/>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20" name="Google Shape;2820;p35"/>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821" name="Google Shape;2821;p35"/>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822" name="Google Shape;2822;p35"/>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823" name="Google Shape;2823;p35"/>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824" name="Google Shape;2824;p35"/>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2825" name="Google Shape;2825;p35"/>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26" name="Google Shape;2826;p35"/>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27" name="Google Shape;2827;p35"/>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28" name="Google Shape;2828;p35"/>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829" name="Google Shape;2829;p35"/>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30" name="Google Shape;2830;p35"/>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2831" name="Google Shape;2831;p35"/>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2832" name="Google Shape;2832;p35"/>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833" name="Google Shape;2833;p35"/>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2834" name="Google Shape;2834;p35"/>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2835" name="Google Shape;2835;p35"/>
            <p:cNvGrpSpPr/>
            <p:nvPr/>
          </p:nvGrpSpPr>
          <p:grpSpPr>
            <a:xfrm>
              <a:off x="13250" y="14322"/>
              <a:ext cx="12169339" cy="380757"/>
              <a:chOff x="106942451" y="108727875"/>
              <a:chExt cx="5596900" cy="175166"/>
            </a:xfrm>
          </p:grpSpPr>
          <p:sp>
            <p:nvSpPr>
              <p:cNvPr id="2836" name="Google Shape;2836;p35"/>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37" name="Google Shape;2837;p35"/>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38" name="Google Shape;2838;p35"/>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39" name="Google Shape;2839;p35"/>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40" name="Google Shape;2840;p35"/>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41" name="Google Shape;2841;p35"/>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42" name="Google Shape;2842;p35"/>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43" name="Google Shape;2843;p35"/>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44" name="Google Shape;2844;p35"/>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845" name="Google Shape;2845;p35"/>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46" name="Google Shape;2846;p35"/>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47" name="Google Shape;2847;p35"/>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48" name="Google Shape;2848;p35"/>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49" name="Google Shape;2849;p35"/>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50" name="Google Shape;2850;p35"/>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51" name="Google Shape;2851;p35"/>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52" name="Google Shape;2852;p35"/>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53" name="Google Shape;2853;p35"/>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854" name="Google Shape;2854;p35"/>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55" name="Google Shape;2855;p35"/>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56" name="Google Shape;2856;p35"/>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57" name="Google Shape;2857;p35"/>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58" name="Google Shape;2858;p35"/>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59" name="Google Shape;2859;p35"/>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60" name="Google Shape;2860;p35"/>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61" name="Google Shape;2861;p35"/>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62" name="Google Shape;2862;p35"/>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863" name="Google Shape;2863;p35"/>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64" name="Google Shape;2864;p35"/>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65" name="Google Shape;2865;p35"/>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66" name="Google Shape;2866;p35"/>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67" name="Google Shape;2867;p35"/>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68" name="Google Shape;2868;p35"/>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69" name="Google Shape;2869;p35"/>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70" name="Google Shape;2870;p35"/>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71" name="Google Shape;2871;p35"/>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872" name="Google Shape;2872;p35"/>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73" name="Google Shape;2873;p35"/>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74" name="Google Shape;2874;p35"/>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75" name="Google Shape;2875;p35"/>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76" name="Google Shape;2876;p35"/>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77" name="Google Shape;2877;p35"/>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78" name="Google Shape;2878;p35"/>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79" name="Google Shape;2879;p35"/>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80" name="Google Shape;2880;p35"/>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881" name="Google Shape;2881;p35"/>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82" name="Google Shape;2882;p35"/>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83" name="Google Shape;2883;p35"/>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84" name="Google Shape;2884;p35"/>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85" name="Google Shape;2885;p35"/>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86" name="Google Shape;2886;p35"/>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87" name="Google Shape;2887;p35"/>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88" name="Google Shape;2888;p35"/>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89" name="Google Shape;2889;p35"/>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890" name="Google Shape;2890;p35"/>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891" name="Google Shape;2891;p35"/>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92" name="Google Shape;2892;p35"/>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93" name="Google Shape;2893;p35"/>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94" name="Google Shape;2894;p35"/>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95" name="Google Shape;2895;p35"/>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96" name="Google Shape;2896;p35"/>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897" name="Google Shape;2897;p35"/>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898" name="Google Shape;2898;p35"/>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899" name="Google Shape;2899;p35"/>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00" name="Google Shape;2900;p35"/>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01" name="Google Shape;2901;p35"/>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02" name="Google Shape;2902;p35"/>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03" name="Google Shape;2903;p35"/>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04" name="Google Shape;2904;p35"/>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05" name="Google Shape;2905;p35"/>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06" name="Google Shape;2906;p35"/>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07" name="Google Shape;2907;p35"/>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908" name="Google Shape;2908;p35"/>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09" name="Google Shape;2909;p35"/>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10" name="Google Shape;2910;p35"/>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11" name="Google Shape;2911;p35"/>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12" name="Google Shape;2912;p35"/>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13" name="Google Shape;2913;p35"/>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14" name="Google Shape;2914;p35"/>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15" name="Google Shape;2915;p35"/>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16" name="Google Shape;2916;p35"/>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917" name="Google Shape;2917;p35"/>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18" name="Google Shape;2918;p35"/>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19" name="Google Shape;2919;p35"/>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20" name="Google Shape;2920;p35"/>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21" name="Google Shape;2921;p35"/>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22" name="Google Shape;2922;p35"/>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23" name="Google Shape;2923;p35"/>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24" name="Google Shape;2924;p35"/>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25" name="Google Shape;2925;p35"/>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926" name="Google Shape;2926;p35"/>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27" name="Google Shape;2927;p35"/>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28" name="Google Shape;2928;p35"/>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29" name="Google Shape;2929;p35"/>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30" name="Google Shape;2930;p35"/>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31" name="Google Shape;2931;p35"/>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32" name="Google Shape;2932;p35"/>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33" name="Google Shape;2933;p35"/>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34" name="Google Shape;2934;p35"/>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935" name="Google Shape;2935;p35"/>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36" name="Google Shape;2936;p35"/>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37" name="Google Shape;2937;p35"/>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38" name="Google Shape;2938;p35"/>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39" name="Google Shape;2939;p35"/>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40" name="Google Shape;2940;p35"/>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41" name="Google Shape;2941;p35"/>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42" name="Google Shape;2942;p35"/>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43" name="Google Shape;2943;p35"/>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944" name="Google Shape;2944;p35"/>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45" name="Google Shape;2945;p35"/>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46" name="Google Shape;2946;p35"/>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47" name="Google Shape;2947;p35"/>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48" name="Google Shape;2948;p35"/>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49" name="Google Shape;2949;p35"/>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50" name="Google Shape;2950;p35"/>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51" name="Google Shape;2951;p35"/>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52" name="Google Shape;2952;p35"/>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953" name="Google Shape;2953;p35"/>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54" name="Google Shape;2954;p35"/>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55" name="Google Shape;2955;p35"/>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56" name="Google Shape;2956;p35"/>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57" name="Google Shape;2957;p35"/>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58" name="Google Shape;2958;p35"/>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59" name="Google Shape;2959;p35"/>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60" name="Google Shape;2960;p35"/>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61" name="Google Shape;2961;p35"/>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962" name="Google Shape;2962;p35"/>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63" name="Google Shape;2963;p35"/>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64" name="Google Shape;2964;p35"/>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65" name="Google Shape;2965;p35"/>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66" name="Google Shape;2966;p35"/>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67" name="Google Shape;2967;p35"/>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68" name="Google Shape;2968;p35"/>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69" name="Google Shape;2969;p35"/>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70" name="Google Shape;2970;p35"/>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971" name="Google Shape;2971;p35"/>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72" name="Google Shape;2972;p35"/>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73" name="Google Shape;2973;p35"/>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74" name="Google Shape;2974;p35"/>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75" name="Google Shape;2975;p35"/>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76" name="Google Shape;2976;p35"/>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77" name="Google Shape;2977;p35"/>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2978" name="Google Shape;2978;p35"/>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2979" name="Google Shape;2979;p35"/>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2980" name="Google Shape;2980;p35"/>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81" name="Google Shape;2981;p35"/>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2982" name="Google Shape;2982;p35"/>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2983" name="Google Shape;2983;p35"/>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2984" name="Google Shape;2984;p35"/>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985" name="Google Shape;2985;p35"/>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2986" name="Google Shape;2986;p35"/>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987" name="Google Shape;2987;p35"/>
              <p:cNvGrpSpPr/>
              <p:nvPr/>
            </p:nvGrpSpPr>
            <p:grpSpPr>
              <a:xfrm>
                <a:off x="109212871" y="108837635"/>
                <a:ext cx="75121" cy="51655"/>
                <a:chOff x="109544032" y="110081764"/>
                <a:chExt cx="141684" cy="90591"/>
              </a:xfrm>
            </p:grpSpPr>
            <p:sp>
              <p:nvSpPr>
                <p:cNvPr id="2988" name="Google Shape;2988;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2989" name="Google Shape;2989;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990" name="Google Shape;2990;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991" name="Google Shape;2991;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992" name="Google Shape;2992;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993" name="Google Shape;2993;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994" name="Google Shape;2994;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2995" name="Google Shape;2995;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2996" name="Google Shape;2996;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2997" name="Google Shape;2997;p35"/>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2998" name="Google Shape;2998;p35"/>
              <p:cNvGrpSpPr/>
              <p:nvPr/>
            </p:nvGrpSpPr>
            <p:grpSpPr>
              <a:xfrm>
                <a:off x="109352399" y="108837635"/>
                <a:ext cx="75121" cy="51655"/>
                <a:chOff x="109807194" y="110081764"/>
                <a:chExt cx="141684" cy="90591"/>
              </a:xfrm>
            </p:grpSpPr>
            <p:sp>
              <p:nvSpPr>
                <p:cNvPr id="2999" name="Google Shape;2999;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00" name="Google Shape;3000;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01" name="Google Shape;3001;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02" name="Google Shape;3002;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03" name="Google Shape;3003;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04" name="Google Shape;3004;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05" name="Google Shape;3005;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06" name="Google Shape;3006;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07" name="Google Shape;3007;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008" name="Google Shape;3008;p35"/>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09" name="Google Shape;3009;p35"/>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010" name="Google Shape;3010;p35"/>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011" name="Google Shape;3011;p35"/>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012" name="Google Shape;3012;p35"/>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013" name="Google Shape;3013;p35"/>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014" name="Google Shape;3014;p35"/>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015" name="Google Shape;3015;p35"/>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016" name="Google Shape;3016;p35"/>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017" name="Google Shape;3017;p35"/>
              <p:cNvGrpSpPr/>
              <p:nvPr/>
            </p:nvGrpSpPr>
            <p:grpSpPr>
              <a:xfrm>
                <a:off x="109515527" y="108837635"/>
                <a:ext cx="75121" cy="51655"/>
                <a:chOff x="109544032" y="110081764"/>
                <a:chExt cx="141684" cy="90591"/>
              </a:xfrm>
            </p:grpSpPr>
            <p:sp>
              <p:nvSpPr>
                <p:cNvPr id="3018" name="Google Shape;3018;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19" name="Google Shape;3019;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20" name="Google Shape;3020;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21" name="Google Shape;3021;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22" name="Google Shape;3022;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23" name="Google Shape;3023;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24" name="Google Shape;3024;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25" name="Google Shape;3025;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26" name="Google Shape;3026;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027" name="Google Shape;3027;p35"/>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028" name="Google Shape;3028;p35"/>
              <p:cNvGrpSpPr/>
              <p:nvPr/>
            </p:nvGrpSpPr>
            <p:grpSpPr>
              <a:xfrm>
                <a:off x="109655056" y="108837635"/>
                <a:ext cx="75121" cy="51655"/>
                <a:chOff x="109807194" y="110081764"/>
                <a:chExt cx="141684" cy="90591"/>
              </a:xfrm>
            </p:grpSpPr>
            <p:sp>
              <p:nvSpPr>
                <p:cNvPr id="3029" name="Google Shape;3029;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30" name="Google Shape;3030;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31" name="Google Shape;3031;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32" name="Google Shape;3032;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33" name="Google Shape;3033;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34" name="Google Shape;3034;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35" name="Google Shape;3035;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36" name="Google Shape;3036;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37" name="Google Shape;3037;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038" name="Google Shape;3038;p35"/>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39" name="Google Shape;3039;p35"/>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040" name="Google Shape;3040;p35"/>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041" name="Google Shape;3041;p35"/>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042" name="Google Shape;3042;p35"/>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043" name="Google Shape;3043;p35"/>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044" name="Google Shape;3044;p35"/>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45" name="Google Shape;3045;p35"/>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046" name="Google Shape;3046;p35"/>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047" name="Google Shape;3047;p35"/>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048" name="Google Shape;3048;p35"/>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049" name="Google Shape;3049;p35"/>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050" name="Google Shape;3050;p35"/>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051" name="Google Shape;3051;p35"/>
              <p:cNvGrpSpPr/>
              <p:nvPr/>
            </p:nvGrpSpPr>
            <p:grpSpPr>
              <a:xfrm>
                <a:off x="109775340" y="108837635"/>
                <a:ext cx="75121" cy="51655"/>
                <a:chOff x="109544032" y="110081764"/>
                <a:chExt cx="141684" cy="90591"/>
              </a:xfrm>
            </p:grpSpPr>
            <p:sp>
              <p:nvSpPr>
                <p:cNvPr id="3052" name="Google Shape;3052;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53" name="Google Shape;3053;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54" name="Google Shape;3054;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55" name="Google Shape;3055;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56" name="Google Shape;3056;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57" name="Google Shape;3057;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58" name="Google Shape;3058;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59" name="Google Shape;3059;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60" name="Google Shape;3060;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061" name="Google Shape;3061;p35"/>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062" name="Google Shape;3062;p35"/>
              <p:cNvGrpSpPr/>
              <p:nvPr/>
            </p:nvGrpSpPr>
            <p:grpSpPr>
              <a:xfrm>
                <a:off x="109914868" y="108837635"/>
                <a:ext cx="75121" cy="51655"/>
                <a:chOff x="109807194" y="110081764"/>
                <a:chExt cx="141684" cy="90591"/>
              </a:xfrm>
            </p:grpSpPr>
            <p:sp>
              <p:nvSpPr>
                <p:cNvPr id="3063" name="Google Shape;3063;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64" name="Google Shape;3064;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65" name="Google Shape;3065;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66" name="Google Shape;3066;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67" name="Google Shape;3067;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68" name="Google Shape;3068;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69" name="Google Shape;3069;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70" name="Google Shape;3070;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71" name="Google Shape;3071;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072" name="Google Shape;3072;p35"/>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73" name="Google Shape;3073;p35"/>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074" name="Google Shape;3074;p35"/>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075" name="Google Shape;3075;p35"/>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076" name="Google Shape;3076;p35"/>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077" name="Google Shape;3077;p35"/>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078" name="Google Shape;3078;p35"/>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079" name="Google Shape;3079;p35"/>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080" name="Google Shape;3080;p35"/>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081" name="Google Shape;3081;p35"/>
              <p:cNvGrpSpPr/>
              <p:nvPr/>
            </p:nvGrpSpPr>
            <p:grpSpPr>
              <a:xfrm>
                <a:off x="110077996" y="108837635"/>
                <a:ext cx="75121" cy="51655"/>
                <a:chOff x="109544032" y="110081764"/>
                <a:chExt cx="141684" cy="90591"/>
              </a:xfrm>
            </p:grpSpPr>
            <p:sp>
              <p:nvSpPr>
                <p:cNvPr id="3082" name="Google Shape;3082;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83" name="Google Shape;3083;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84" name="Google Shape;3084;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85" name="Google Shape;3085;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86" name="Google Shape;3086;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87" name="Google Shape;3087;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88" name="Google Shape;3088;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89" name="Google Shape;3089;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90" name="Google Shape;3090;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091" name="Google Shape;3091;p35"/>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092" name="Google Shape;3092;p35"/>
              <p:cNvGrpSpPr/>
              <p:nvPr/>
            </p:nvGrpSpPr>
            <p:grpSpPr>
              <a:xfrm>
                <a:off x="110217525" y="108837635"/>
                <a:ext cx="75121" cy="51655"/>
                <a:chOff x="109807194" y="110081764"/>
                <a:chExt cx="141684" cy="90591"/>
              </a:xfrm>
            </p:grpSpPr>
            <p:sp>
              <p:nvSpPr>
                <p:cNvPr id="3093" name="Google Shape;3093;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094" name="Google Shape;3094;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95" name="Google Shape;3095;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96" name="Google Shape;3096;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097" name="Google Shape;3097;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98" name="Google Shape;3098;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099" name="Google Shape;3099;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00" name="Google Shape;3100;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01" name="Google Shape;3101;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102" name="Google Shape;3102;p35"/>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03" name="Google Shape;3103;p35"/>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104" name="Google Shape;3104;p35"/>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105" name="Google Shape;3105;p35"/>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106" name="Google Shape;3106;p35"/>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107" name="Google Shape;3107;p35"/>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108" name="Google Shape;3108;p35"/>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09" name="Google Shape;3109;p35"/>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110" name="Google Shape;3110;p35"/>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111" name="Google Shape;3111;p35"/>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112" name="Google Shape;3112;p35"/>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113" name="Google Shape;3113;p35"/>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114" name="Google Shape;3114;p35"/>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115" name="Google Shape;3115;p35"/>
              <p:cNvGrpSpPr/>
              <p:nvPr/>
            </p:nvGrpSpPr>
            <p:grpSpPr>
              <a:xfrm>
                <a:off x="108071381" y="108837635"/>
                <a:ext cx="75121" cy="51655"/>
                <a:chOff x="109544032" y="110081764"/>
                <a:chExt cx="141684" cy="90591"/>
              </a:xfrm>
            </p:grpSpPr>
            <p:sp>
              <p:nvSpPr>
                <p:cNvPr id="3116" name="Google Shape;3116;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17" name="Google Shape;3117;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18" name="Google Shape;3118;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19" name="Google Shape;3119;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20" name="Google Shape;3120;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21" name="Google Shape;3121;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22" name="Google Shape;3122;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23" name="Google Shape;3123;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24" name="Google Shape;3124;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125" name="Google Shape;3125;p35"/>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126" name="Google Shape;3126;p35"/>
              <p:cNvGrpSpPr/>
              <p:nvPr/>
            </p:nvGrpSpPr>
            <p:grpSpPr>
              <a:xfrm>
                <a:off x="108210909" y="108837635"/>
                <a:ext cx="75121" cy="51655"/>
                <a:chOff x="109807194" y="110081764"/>
                <a:chExt cx="141684" cy="90591"/>
              </a:xfrm>
            </p:grpSpPr>
            <p:sp>
              <p:nvSpPr>
                <p:cNvPr id="3127" name="Google Shape;3127;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28" name="Google Shape;3128;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29" name="Google Shape;3129;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30" name="Google Shape;3130;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31" name="Google Shape;3131;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32" name="Google Shape;3132;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33" name="Google Shape;3133;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34" name="Google Shape;3134;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35" name="Google Shape;3135;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136" name="Google Shape;3136;p35"/>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37" name="Google Shape;3137;p35"/>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138" name="Google Shape;3138;p35"/>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139" name="Google Shape;3139;p35"/>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140" name="Google Shape;3140;p35"/>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141" name="Google Shape;3141;p35"/>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142" name="Google Shape;3142;p35"/>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143" name="Google Shape;3143;p35"/>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144" name="Google Shape;3144;p35"/>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145" name="Google Shape;3145;p35"/>
              <p:cNvGrpSpPr/>
              <p:nvPr/>
            </p:nvGrpSpPr>
            <p:grpSpPr>
              <a:xfrm>
                <a:off x="108374037" y="108837635"/>
                <a:ext cx="75121" cy="51655"/>
                <a:chOff x="109544032" y="110081764"/>
                <a:chExt cx="141684" cy="90591"/>
              </a:xfrm>
            </p:grpSpPr>
            <p:sp>
              <p:nvSpPr>
                <p:cNvPr id="3146" name="Google Shape;3146;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47" name="Google Shape;3147;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48" name="Google Shape;3148;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49" name="Google Shape;3149;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50" name="Google Shape;3150;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51" name="Google Shape;3151;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52" name="Google Shape;3152;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53" name="Google Shape;3153;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54" name="Google Shape;3154;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155" name="Google Shape;3155;p35"/>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156" name="Google Shape;3156;p35"/>
              <p:cNvGrpSpPr/>
              <p:nvPr/>
            </p:nvGrpSpPr>
            <p:grpSpPr>
              <a:xfrm>
                <a:off x="108513566" y="108837635"/>
                <a:ext cx="75121" cy="51655"/>
                <a:chOff x="109807194" y="110081764"/>
                <a:chExt cx="141684" cy="90591"/>
              </a:xfrm>
            </p:grpSpPr>
            <p:sp>
              <p:nvSpPr>
                <p:cNvPr id="3157" name="Google Shape;3157;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58" name="Google Shape;3158;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59" name="Google Shape;3159;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60" name="Google Shape;3160;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61" name="Google Shape;3161;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62" name="Google Shape;3162;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63" name="Google Shape;3163;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64" name="Google Shape;3164;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65" name="Google Shape;3165;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166" name="Google Shape;3166;p35"/>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67" name="Google Shape;3167;p35"/>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168" name="Google Shape;3168;p35"/>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169" name="Google Shape;3169;p35"/>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170" name="Google Shape;3170;p35"/>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171" name="Google Shape;3171;p35"/>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172" name="Google Shape;3172;p35"/>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73" name="Google Shape;3173;p35"/>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174" name="Google Shape;3174;p35"/>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175" name="Google Shape;3175;p35"/>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176" name="Google Shape;3176;p35"/>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177" name="Google Shape;3177;p35"/>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178" name="Google Shape;3178;p35"/>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179" name="Google Shape;3179;p35"/>
              <p:cNvGrpSpPr/>
              <p:nvPr/>
            </p:nvGrpSpPr>
            <p:grpSpPr>
              <a:xfrm>
                <a:off x="108633850" y="108837635"/>
                <a:ext cx="75121" cy="51655"/>
                <a:chOff x="109544032" y="110081764"/>
                <a:chExt cx="141684" cy="90591"/>
              </a:xfrm>
            </p:grpSpPr>
            <p:sp>
              <p:nvSpPr>
                <p:cNvPr id="3180" name="Google Shape;3180;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81" name="Google Shape;3181;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82" name="Google Shape;3182;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83" name="Google Shape;3183;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84" name="Google Shape;3184;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85" name="Google Shape;3185;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86" name="Google Shape;3186;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87" name="Google Shape;3187;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88" name="Google Shape;3188;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189" name="Google Shape;3189;p35"/>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190" name="Google Shape;3190;p35"/>
              <p:cNvGrpSpPr/>
              <p:nvPr/>
            </p:nvGrpSpPr>
            <p:grpSpPr>
              <a:xfrm>
                <a:off x="108773378" y="108837635"/>
                <a:ext cx="75121" cy="51655"/>
                <a:chOff x="109807194" y="110081764"/>
                <a:chExt cx="141684" cy="90591"/>
              </a:xfrm>
            </p:grpSpPr>
            <p:sp>
              <p:nvSpPr>
                <p:cNvPr id="3191" name="Google Shape;3191;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192" name="Google Shape;3192;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93" name="Google Shape;3193;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94" name="Google Shape;3194;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95" name="Google Shape;3195;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96" name="Google Shape;3196;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97" name="Google Shape;3197;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198" name="Google Shape;3198;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199" name="Google Shape;3199;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200" name="Google Shape;3200;p35"/>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01" name="Google Shape;3201;p35"/>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202" name="Google Shape;3202;p35"/>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203" name="Google Shape;3203;p35"/>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204" name="Google Shape;3204;p35"/>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205" name="Google Shape;3205;p35"/>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206" name="Google Shape;3206;p35"/>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207" name="Google Shape;3207;p35"/>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208" name="Google Shape;3208;p35"/>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209" name="Google Shape;3209;p35"/>
              <p:cNvGrpSpPr/>
              <p:nvPr/>
            </p:nvGrpSpPr>
            <p:grpSpPr>
              <a:xfrm>
                <a:off x="108936506" y="108837635"/>
                <a:ext cx="75121" cy="51655"/>
                <a:chOff x="109544032" y="110081764"/>
                <a:chExt cx="141684" cy="90591"/>
              </a:xfrm>
            </p:grpSpPr>
            <p:sp>
              <p:nvSpPr>
                <p:cNvPr id="3210" name="Google Shape;3210;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11" name="Google Shape;3211;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12" name="Google Shape;3212;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13" name="Google Shape;3213;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14" name="Google Shape;3214;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15" name="Google Shape;3215;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16" name="Google Shape;3216;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17" name="Google Shape;3217;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18" name="Google Shape;3218;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219" name="Google Shape;3219;p35"/>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220" name="Google Shape;3220;p35"/>
              <p:cNvGrpSpPr/>
              <p:nvPr/>
            </p:nvGrpSpPr>
            <p:grpSpPr>
              <a:xfrm>
                <a:off x="109076035" y="108837635"/>
                <a:ext cx="75121" cy="51655"/>
                <a:chOff x="109807194" y="110081764"/>
                <a:chExt cx="141684" cy="90591"/>
              </a:xfrm>
            </p:grpSpPr>
            <p:sp>
              <p:nvSpPr>
                <p:cNvPr id="3221" name="Google Shape;3221;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22" name="Google Shape;3222;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23" name="Google Shape;3223;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24" name="Google Shape;3224;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25" name="Google Shape;3225;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26" name="Google Shape;3226;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27" name="Google Shape;3227;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28" name="Google Shape;3228;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29" name="Google Shape;3229;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230" name="Google Shape;3230;p35"/>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31" name="Google Shape;3231;p35"/>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232" name="Google Shape;3232;p35"/>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233" name="Google Shape;3233;p35"/>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234" name="Google Shape;3234;p35"/>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235" name="Google Shape;3235;p35"/>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236" name="Google Shape;3236;p35"/>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37" name="Google Shape;3237;p35"/>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238" name="Google Shape;3238;p35"/>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239" name="Google Shape;3239;p35"/>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240" name="Google Shape;3240;p35"/>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241" name="Google Shape;3241;p35"/>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242" name="Google Shape;3242;p35"/>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243" name="Google Shape;3243;p35"/>
              <p:cNvGrpSpPr/>
              <p:nvPr/>
            </p:nvGrpSpPr>
            <p:grpSpPr>
              <a:xfrm>
                <a:off x="106942451" y="108837635"/>
                <a:ext cx="75121" cy="51655"/>
                <a:chOff x="109544032" y="110081764"/>
                <a:chExt cx="141684" cy="90591"/>
              </a:xfrm>
            </p:grpSpPr>
            <p:sp>
              <p:nvSpPr>
                <p:cNvPr id="3244" name="Google Shape;3244;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45" name="Google Shape;3245;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46" name="Google Shape;3246;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47" name="Google Shape;3247;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48" name="Google Shape;3248;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49" name="Google Shape;3249;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50" name="Google Shape;3250;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51" name="Google Shape;3251;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52" name="Google Shape;3252;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253" name="Google Shape;3253;p35"/>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254" name="Google Shape;3254;p35"/>
              <p:cNvGrpSpPr/>
              <p:nvPr/>
            </p:nvGrpSpPr>
            <p:grpSpPr>
              <a:xfrm>
                <a:off x="107081979" y="108837635"/>
                <a:ext cx="75121" cy="51655"/>
                <a:chOff x="109807194" y="110081764"/>
                <a:chExt cx="141684" cy="90591"/>
              </a:xfrm>
            </p:grpSpPr>
            <p:sp>
              <p:nvSpPr>
                <p:cNvPr id="3255" name="Google Shape;3255;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56" name="Google Shape;3256;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57" name="Google Shape;3257;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58" name="Google Shape;3258;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59" name="Google Shape;3259;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60" name="Google Shape;3260;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61" name="Google Shape;3261;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62" name="Google Shape;3262;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63" name="Google Shape;3263;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264" name="Google Shape;3264;p35"/>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65" name="Google Shape;3265;p35"/>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266" name="Google Shape;3266;p35"/>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267" name="Google Shape;3267;p35"/>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268" name="Google Shape;3268;p35"/>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269" name="Google Shape;3269;p35"/>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270" name="Google Shape;3270;p35"/>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271" name="Google Shape;3271;p35"/>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272" name="Google Shape;3272;p35"/>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273" name="Google Shape;3273;p35"/>
              <p:cNvGrpSpPr/>
              <p:nvPr/>
            </p:nvGrpSpPr>
            <p:grpSpPr>
              <a:xfrm>
                <a:off x="107245107" y="108837635"/>
                <a:ext cx="75121" cy="51655"/>
                <a:chOff x="109544032" y="110081764"/>
                <a:chExt cx="141684" cy="90591"/>
              </a:xfrm>
            </p:grpSpPr>
            <p:sp>
              <p:nvSpPr>
                <p:cNvPr id="3274" name="Google Shape;3274;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75" name="Google Shape;3275;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76" name="Google Shape;3276;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77" name="Google Shape;3277;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78" name="Google Shape;3278;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79" name="Google Shape;3279;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80" name="Google Shape;3280;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81" name="Google Shape;3281;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82" name="Google Shape;3282;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283" name="Google Shape;3283;p35"/>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284" name="Google Shape;3284;p35"/>
              <p:cNvGrpSpPr/>
              <p:nvPr/>
            </p:nvGrpSpPr>
            <p:grpSpPr>
              <a:xfrm>
                <a:off x="107384636" y="108837635"/>
                <a:ext cx="75121" cy="51655"/>
                <a:chOff x="109807194" y="110081764"/>
                <a:chExt cx="141684" cy="90591"/>
              </a:xfrm>
            </p:grpSpPr>
            <p:sp>
              <p:nvSpPr>
                <p:cNvPr id="3285" name="Google Shape;3285;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86" name="Google Shape;3286;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87" name="Google Shape;3287;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88" name="Google Shape;3288;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89" name="Google Shape;3289;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90" name="Google Shape;3290;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91" name="Google Shape;3291;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292" name="Google Shape;3292;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293" name="Google Shape;3293;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294" name="Google Shape;3294;p35"/>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295" name="Google Shape;3295;p35"/>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296" name="Google Shape;3296;p35"/>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297" name="Google Shape;3297;p35"/>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298" name="Google Shape;3298;p35"/>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299" name="Google Shape;3299;p35"/>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300" name="Google Shape;3300;p35"/>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01" name="Google Shape;3301;p35"/>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302" name="Google Shape;3302;p35"/>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303" name="Google Shape;3303;p35"/>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304" name="Google Shape;3304;p35"/>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05" name="Google Shape;3305;p35"/>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06" name="Google Shape;3306;p35"/>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307" name="Google Shape;3307;p35"/>
              <p:cNvGrpSpPr/>
              <p:nvPr/>
            </p:nvGrpSpPr>
            <p:grpSpPr>
              <a:xfrm>
                <a:off x="107504920" y="108837635"/>
                <a:ext cx="75121" cy="51655"/>
                <a:chOff x="109544032" y="110081764"/>
                <a:chExt cx="141684" cy="90591"/>
              </a:xfrm>
            </p:grpSpPr>
            <p:sp>
              <p:nvSpPr>
                <p:cNvPr id="3308" name="Google Shape;3308;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09" name="Google Shape;3309;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10" name="Google Shape;3310;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11" name="Google Shape;3311;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312" name="Google Shape;3312;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13" name="Google Shape;3313;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14" name="Google Shape;3314;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15" name="Google Shape;3315;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316" name="Google Shape;3316;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317" name="Google Shape;3317;p35"/>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318" name="Google Shape;3318;p35"/>
              <p:cNvGrpSpPr/>
              <p:nvPr/>
            </p:nvGrpSpPr>
            <p:grpSpPr>
              <a:xfrm>
                <a:off x="107644448" y="108837635"/>
                <a:ext cx="75121" cy="51655"/>
                <a:chOff x="109807194" y="110081764"/>
                <a:chExt cx="141684" cy="90591"/>
              </a:xfrm>
            </p:grpSpPr>
            <p:sp>
              <p:nvSpPr>
                <p:cNvPr id="3319" name="Google Shape;3319;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20" name="Google Shape;3320;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21" name="Google Shape;3321;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22" name="Google Shape;3322;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323" name="Google Shape;3323;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24" name="Google Shape;3324;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25" name="Google Shape;3325;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26" name="Google Shape;3326;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327" name="Google Shape;3327;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328" name="Google Shape;3328;p35"/>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29" name="Google Shape;3329;p35"/>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330" name="Google Shape;3330;p35"/>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331" name="Google Shape;3331;p35"/>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332" name="Google Shape;3332;p35"/>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333" name="Google Shape;3333;p35"/>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334" name="Google Shape;3334;p35"/>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35" name="Google Shape;3335;p35"/>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36" name="Google Shape;3336;p35"/>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337" name="Google Shape;3337;p35"/>
              <p:cNvGrpSpPr/>
              <p:nvPr/>
            </p:nvGrpSpPr>
            <p:grpSpPr>
              <a:xfrm>
                <a:off x="107807576" y="108837635"/>
                <a:ext cx="75121" cy="51655"/>
                <a:chOff x="109544032" y="110081764"/>
                <a:chExt cx="141684" cy="90591"/>
              </a:xfrm>
            </p:grpSpPr>
            <p:sp>
              <p:nvSpPr>
                <p:cNvPr id="3338" name="Google Shape;3338;p35"/>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39" name="Google Shape;3339;p35"/>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40" name="Google Shape;3340;p35"/>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41" name="Google Shape;3341;p35"/>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342" name="Google Shape;3342;p35"/>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43" name="Google Shape;3343;p35"/>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44" name="Google Shape;3344;p35"/>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45" name="Google Shape;3345;p35"/>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346" name="Google Shape;3346;p35"/>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347" name="Google Shape;3347;p35"/>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348" name="Google Shape;3348;p35"/>
              <p:cNvGrpSpPr/>
              <p:nvPr/>
            </p:nvGrpSpPr>
            <p:grpSpPr>
              <a:xfrm>
                <a:off x="107947105" y="108837635"/>
                <a:ext cx="75121" cy="51655"/>
                <a:chOff x="109807194" y="110081764"/>
                <a:chExt cx="141684" cy="90591"/>
              </a:xfrm>
            </p:grpSpPr>
            <p:sp>
              <p:nvSpPr>
                <p:cNvPr id="3349" name="Google Shape;3349;p35"/>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50" name="Google Shape;3350;p35"/>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51" name="Google Shape;3351;p35"/>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52" name="Google Shape;3352;p35"/>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353" name="Google Shape;3353;p35"/>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54" name="Google Shape;3354;p35"/>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55" name="Google Shape;3355;p35"/>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356" name="Google Shape;3356;p35"/>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357" name="Google Shape;3357;p35"/>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358" name="Google Shape;3358;p35"/>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59" name="Google Shape;3359;p35"/>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360" name="Google Shape;3360;p35"/>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361" name="Google Shape;3361;p35"/>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362" name="Google Shape;3362;p35"/>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363" name="Google Shape;3363;p35"/>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3364" name="Google Shape;3364;p35"/>
          <p:cNvSpPr/>
          <p:nvPr/>
        </p:nvSpPr>
        <p:spPr>
          <a:xfrm>
            <a:off x="0" y="4793602"/>
            <a:ext cx="9144000" cy="349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3365" name="Google Shape;3365;p35"/>
          <p:cNvSpPr txBox="1"/>
          <p:nvPr/>
        </p:nvSpPr>
        <p:spPr>
          <a:xfrm>
            <a:off x="-740" y="4740788"/>
            <a:ext cx="91455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b="1">
                <a:solidFill>
                  <a:schemeClr val="dk1"/>
                </a:solidFill>
                <a:latin typeface="Lustria"/>
                <a:ea typeface="Lustria"/>
                <a:cs typeface="Lustria"/>
                <a:sym typeface="Lustria"/>
              </a:rPr>
              <a:t>Graduation Requirements </a:t>
            </a:r>
            <a:r>
              <a:rPr lang="en" sz="2400" b="1">
                <a:solidFill>
                  <a:srgbClr val="757070"/>
                </a:solidFill>
                <a:latin typeface="Lustria"/>
                <a:ea typeface="Lustria"/>
                <a:cs typeface="Lustria"/>
                <a:sym typeface="Lustria"/>
              </a:rPr>
              <a:t>- Core Credits</a:t>
            </a:r>
            <a:endParaRPr sz="1100" b="1"/>
          </a:p>
          <a:p>
            <a:pPr marL="0" marR="0" lvl="0" indent="0" algn="l" rtl="0">
              <a:spcBef>
                <a:spcPts val="0"/>
              </a:spcBef>
              <a:spcAft>
                <a:spcPts val="0"/>
              </a:spcAft>
              <a:buNone/>
            </a:pPr>
            <a:endParaRPr sz="2400">
              <a:solidFill>
                <a:schemeClr val="dk1"/>
              </a:solidFill>
              <a:latin typeface="Lustria"/>
              <a:ea typeface="Lustria"/>
              <a:cs typeface="Lustria"/>
              <a:sym typeface="Lustria"/>
            </a:endParaRPr>
          </a:p>
        </p:txBody>
      </p:sp>
      <p:pic>
        <p:nvPicPr>
          <p:cNvPr id="3366" name="Google Shape;3366;p35"/>
          <p:cNvPicPr preferRelativeResize="0"/>
          <p:nvPr/>
        </p:nvPicPr>
        <p:blipFill>
          <a:blip r:embed="rId4">
            <a:alphaModFix/>
          </a:blip>
          <a:stretch>
            <a:fillRect/>
          </a:stretch>
        </p:blipFill>
        <p:spPr>
          <a:xfrm>
            <a:off x="4647378" y="1261300"/>
            <a:ext cx="4344225" cy="21780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0"/>
        <p:cNvGrpSpPr/>
        <p:nvPr/>
      </p:nvGrpSpPr>
      <p:grpSpPr>
        <a:xfrm>
          <a:off x="0" y="0"/>
          <a:ext cx="0" cy="0"/>
          <a:chOff x="0" y="0"/>
          <a:chExt cx="0" cy="0"/>
        </a:xfrm>
      </p:grpSpPr>
      <p:sp>
        <p:nvSpPr>
          <p:cNvPr id="3371" name="Google Shape;3371;p36"/>
          <p:cNvSpPr/>
          <p:nvPr/>
        </p:nvSpPr>
        <p:spPr>
          <a:xfrm>
            <a:off x="4891875" y="1206325"/>
            <a:ext cx="4262700" cy="2753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6"/>
          <p:cNvSpPr/>
          <p:nvPr/>
        </p:nvSpPr>
        <p:spPr>
          <a:xfrm>
            <a:off x="0" y="1215000"/>
            <a:ext cx="4818000" cy="2523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6"/>
          <p:cNvSpPr/>
          <p:nvPr/>
        </p:nvSpPr>
        <p:spPr>
          <a:xfrm>
            <a:off x="4930875" y="1215000"/>
            <a:ext cx="4214100" cy="27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4" name="Google Shape;3374;p36"/>
          <p:cNvGrpSpPr/>
          <p:nvPr/>
        </p:nvGrpSpPr>
        <p:grpSpPr>
          <a:xfrm>
            <a:off x="0" y="0"/>
            <a:ext cx="9144000" cy="349875"/>
            <a:chOff x="0" y="0"/>
            <a:chExt cx="12192000" cy="466500"/>
          </a:xfrm>
        </p:grpSpPr>
        <p:sp>
          <p:nvSpPr>
            <p:cNvPr id="3375" name="Google Shape;3375;p36"/>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3376" name="Google Shape;3376;p36"/>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77" name="Google Shape;3377;p36"/>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3378" name="Google Shape;3378;p36"/>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379" name="Google Shape;3379;p36"/>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380" name="Google Shape;3380;p36"/>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81" name="Google Shape;3381;p36"/>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82" name="Google Shape;3382;p36"/>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83" name="Google Shape;3383;p36"/>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84" name="Google Shape;3384;p36"/>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85" name="Google Shape;3385;p36"/>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3386" name="Google Shape;3386;p36"/>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3387" name="Google Shape;3387;p36"/>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388" name="Google Shape;3388;p36"/>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389" name="Google Shape;3389;p36"/>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390" name="Google Shape;3390;p36"/>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91" name="Google Shape;3391;p36"/>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92" name="Google Shape;3392;p36"/>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93" name="Google Shape;3393;p36"/>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394" name="Google Shape;3394;p36"/>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395" name="Google Shape;3395;p36"/>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3396" name="Google Shape;3396;p36"/>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3397" name="Google Shape;3397;p36"/>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398" name="Google Shape;3398;p36"/>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399" name="Google Shape;3399;p36"/>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400" name="Google Shape;3400;p36"/>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01" name="Google Shape;3401;p36"/>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3402" name="Google Shape;3402;p36"/>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03" name="Google Shape;3403;p36"/>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404" name="Google Shape;3404;p36"/>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05" name="Google Shape;3405;p36"/>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06" name="Google Shape;3406;p36"/>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07" name="Google Shape;3407;p36"/>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08" name="Google Shape;3408;p36"/>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09" name="Google Shape;3409;p36"/>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3410" name="Google Shape;3410;p36"/>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3411" name="Google Shape;3411;p36"/>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12" name="Google Shape;3412;p36"/>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13" name="Google Shape;3413;p36"/>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414" name="Google Shape;3414;p36"/>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15" name="Google Shape;3415;p36"/>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16" name="Google Shape;3416;p36"/>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17" name="Google Shape;3417;p36"/>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18" name="Google Shape;3418;p36"/>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19" name="Google Shape;3419;p36"/>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3420" name="Google Shape;3420;p36"/>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3421" name="Google Shape;3421;p36"/>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22" name="Google Shape;3422;p36"/>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23" name="Google Shape;3423;p36"/>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424" name="Google Shape;3424;p36"/>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25" name="Google Shape;3425;p36"/>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3426" name="Google Shape;3426;p36"/>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27" name="Google Shape;3427;p36"/>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428" name="Google Shape;3428;p36"/>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29" name="Google Shape;3429;p36"/>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30" name="Google Shape;3430;p36"/>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31" name="Google Shape;3431;p36"/>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32" name="Google Shape;3432;p36"/>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33" name="Google Shape;3433;p36"/>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3434" name="Google Shape;3434;p36"/>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3435" name="Google Shape;3435;p36"/>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36" name="Google Shape;3436;p36"/>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37" name="Google Shape;3437;p36"/>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438" name="Google Shape;3438;p36"/>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39" name="Google Shape;3439;p36"/>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40" name="Google Shape;3440;p36"/>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41" name="Google Shape;3441;p36"/>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42" name="Google Shape;3442;p36"/>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43" name="Google Shape;3443;p36"/>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3444" name="Google Shape;3444;p36"/>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3445" name="Google Shape;3445;p36"/>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46" name="Google Shape;3446;p36"/>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47" name="Google Shape;3447;p36"/>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448" name="Google Shape;3448;p36"/>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49" name="Google Shape;3449;p36"/>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3450" name="Google Shape;3450;p36"/>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51" name="Google Shape;3451;p36"/>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452" name="Google Shape;3452;p36"/>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53" name="Google Shape;3453;p36"/>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54" name="Google Shape;3454;p36"/>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55" name="Google Shape;3455;p36"/>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56" name="Google Shape;3456;p36"/>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57" name="Google Shape;3457;p36"/>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3458" name="Google Shape;3458;p36"/>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3459" name="Google Shape;3459;p36"/>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60" name="Google Shape;3460;p36"/>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61" name="Google Shape;3461;p36"/>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3462" name="Google Shape;3462;p36"/>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63" name="Google Shape;3463;p36"/>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64" name="Google Shape;3464;p36"/>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65" name="Google Shape;3465;p36"/>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466" name="Google Shape;3466;p36"/>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67" name="Google Shape;3467;p36"/>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3468" name="Google Shape;3468;p36"/>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3469" name="Google Shape;3469;p36"/>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70" name="Google Shape;3470;p36"/>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3471" name="Google Shape;3471;p36"/>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3472" name="Google Shape;3472;p36"/>
            <p:cNvGrpSpPr/>
            <p:nvPr/>
          </p:nvGrpSpPr>
          <p:grpSpPr>
            <a:xfrm>
              <a:off x="13250" y="14322"/>
              <a:ext cx="12169339" cy="380757"/>
              <a:chOff x="106942451" y="108727875"/>
              <a:chExt cx="5596900" cy="175166"/>
            </a:xfrm>
          </p:grpSpPr>
          <p:sp>
            <p:nvSpPr>
              <p:cNvPr id="3473" name="Google Shape;3473;p36"/>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74" name="Google Shape;3474;p36"/>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75" name="Google Shape;3475;p36"/>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76" name="Google Shape;3476;p36"/>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477" name="Google Shape;3477;p36"/>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78" name="Google Shape;3478;p36"/>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79" name="Google Shape;3479;p36"/>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80" name="Google Shape;3480;p36"/>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481" name="Google Shape;3481;p36"/>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482" name="Google Shape;3482;p36"/>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83" name="Google Shape;3483;p36"/>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84" name="Google Shape;3484;p36"/>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85" name="Google Shape;3485;p36"/>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486" name="Google Shape;3486;p36"/>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87" name="Google Shape;3487;p36"/>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88" name="Google Shape;3488;p36"/>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89" name="Google Shape;3489;p36"/>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490" name="Google Shape;3490;p36"/>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491" name="Google Shape;3491;p36"/>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492" name="Google Shape;3492;p36"/>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93" name="Google Shape;3493;p36"/>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94" name="Google Shape;3494;p36"/>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495" name="Google Shape;3495;p36"/>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96" name="Google Shape;3496;p36"/>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97" name="Google Shape;3497;p36"/>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498" name="Google Shape;3498;p36"/>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499" name="Google Shape;3499;p36"/>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00" name="Google Shape;3500;p36"/>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01" name="Google Shape;3501;p36"/>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02" name="Google Shape;3502;p36"/>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03" name="Google Shape;3503;p36"/>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04" name="Google Shape;3504;p36"/>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05" name="Google Shape;3505;p36"/>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06" name="Google Shape;3506;p36"/>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07" name="Google Shape;3507;p36"/>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08" name="Google Shape;3508;p36"/>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09" name="Google Shape;3509;p36"/>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10" name="Google Shape;3510;p36"/>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11" name="Google Shape;3511;p36"/>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12" name="Google Shape;3512;p36"/>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13" name="Google Shape;3513;p36"/>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14" name="Google Shape;3514;p36"/>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15" name="Google Shape;3515;p36"/>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16" name="Google Shape;3516;p36"/>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17" name="Google Shape;3517;p36"/>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18" name="Google Shape;3518;p36"/>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19" name="Google Shape;3519;p36"/>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20" name="Google Shape;3520;p36"/>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21" name="Google Shape;3521;p36"/>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22" name="Google Shape;3522;p36"/>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23" name="Google Shape;3523;p36"/>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24" name="Google Shape;3524;p36"/>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25" name="Google Shape;3525;p36"/>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26" name="Google Shape;3526;p36"/>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27" name="Google Shape;3527;p36"/>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28" name="Google Shape;3528;p36"/>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29" name="Google Shape;3529;p36"/>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30" name="Google Shape;3530;p36"/>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31" name="Google Shape;3531;p36"/>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32" name="Google Shape;3532;p36"/>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33" name="Google Shape;3533;p36"/>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34" name="Google Shape;3534;p36"/>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35" name="Google Shape;3535;p36"/>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36" name="Google Shape;3536;p36"/>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37" name="Google Shape;3537;p36"/>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38" name="Google Shape;3538;p36"/>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39" name="Google Shape;3539;p36"/>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40" name="Google Shape;3540;p36"/>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41" name="Google Shape;3541;p36"/>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42" name="Google Shape;3542;p36"/>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43" name="Google Shape;3543;p36"/>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44" name="Google Shape;3544;p36"/>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45" name="Google Shape;3545;p36"/>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46" name="Google Shape;3546;p36"/>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47" name="Google Shape;3547;p36"/>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48" name="Google Shape;3548;p36"/>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49" name="Google Shape;3549;p36"/>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50" name="Google Shape;3550;p36"/>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51" name="Google Shape;3551;p36"/>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52" name="Google Shape;3552;p36"/>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53" name="Google Shape;3553;p36"/>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54" name="Google Shape;3554;p36"/>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55" name="Google Shape;3555;p36"/>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56" name="Google Shape;3556;p36"/>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57" name="Google Shape;3557;p36"/>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58" name="Google Shape;3558;p36"/>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59" name="Google Shape;3559;p36"/>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60" name="Google Shape;3560;p36"/>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61" name="Google Shape;3561;p36"/>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62" name="Google Shape;3562;p36"/>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63" name="Google Shape;3563;p36"/>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64" name="Google Shape;3564;p36"/>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65" name="Google Shape;3565;p36"/>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66" name="Google Shape;3566;p36"/>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67" name="Google Shape;3567;p36"/>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68" name="Google Shape;3568;p36"/>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69" name="Google Shape;3569;p36"/>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70" name="Google Shape;3570;p36"/>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71" name="Google Shape;3571;p36"/>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72" name="Google Shape;3572;p36"/>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73" name="Google Shape;3573;p36"/>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74" name="Google Shape;3574;p36"/>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75" name="Google Shape;3575;p36"/>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76" name="Google Shape;3576;p36"/>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77" name="Google Shape;3577;p36"/>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78" name="Google Shape;3578;p36"/>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79" name="Google Shape;3579;p36"/>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80" name="Google Shape;3580;p36"/>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81" name="Google Shape;3581;p36"/>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82" name="Google Shape;3582;p36"/>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83" name="Google Shape;3583;p36"/>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84" name="Google Shape;3584;p36"/>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85" name="Google Shape;3585;p36"/>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86" name="Google Shape;3586;p36"/>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87" name="Google Shape;3587;p36"/>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88" name="Google Shape;3588;p36"/>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89" name="Google Shape;3589;p36"/>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90" name="Google Shape;3590;p36"/>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591" name="Google Shape;3591;p36"/>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92" name="Google Shape;3592;p36"/>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93" name="Google Shape;3593;p36"/>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94" name="Google Shape;3594;p36"/>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95" name="Google Shape;3595;p36"/>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96" name="Google Shape;3596;p36"/>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597" name="Google Shape;3597;p36"/>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598" name="Google Shape;3598;p36"/>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599" name="Google Shape;3599;p36"/>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00" name="Google Shape;3600;p36"/>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01" name="Google Shape;3601;p36"/>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02" name="Google Shape;3602;p36"/>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603" name="Google Shape;3603;p36"/>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04" name="Google Shape;3604;p36"/>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05" name="Google Shape;3605;p36"/>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06" name="Google Shape;3606;p36"/>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607" name="Google Shape;3607;p36"/>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608" name="Google Shape;3608;p36"/>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09" name="Google Shape;3609;p36"/>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10" name="Google Shape;3610;p36"/>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11" name="Google Shape;3611;p36"/>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612" name="Google Shape;3612;p36"/>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13" name="Google Shape;3613;p36"/>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14" name="Google Shape;3614;p36"/>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3615" name="Google Shape;3615;p36"/>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3616" name="Google Shape;3616;p36"/>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3617" name="Google Shape;3617;p36"/>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18" name="Google Shape;3618;p36"/>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619" name="Google Shape;3619;p36"/>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620" name="Google Shape;3620;p36"/>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621" name="Google Shape;3621;p36"/>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622" name="Google Shape;3622;p36"/>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623" name="Google Shape;3623;p36"/>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624" name="Google Shape;3624;p36"/>
              <p:cNvGrpSpPr/>
              <p:nvPr/>
            </p:nvGrpSpPr>
            <p:grpSpPr>
              <a:xfrm>
                <a:off x="109212871" y="108837635"/>
                <a:ext cx="75121" cy="51655"/>
                <a:chOff x="109544032" y="110081764"/>
                <a:chExt cx="141684" cy="90591"/>
              </a:xfrm>
            </p:grpSpPr>
            <p:sp>
              <p:nvSpPr>
                <p:cNvPr id="3625" name="Google Shape;3625;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26" name="Google Shape;3626;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27" name="Google Shape;3627;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28" name="Google Shape;3628;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29" name="Google Shape;3629;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30" name="Google Shape;3630;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31" name="Google Shape;3631;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32" name="Google Shape;3632;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33" name="Google Shape;3633;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634" name="Google Shape;3634;p36"/>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635" name="Google Shape;3635;p36"/>
              <p:cNvGrpSpPr/>
              <p:nvPr/>
            </p:nvGrpSpPr>
            <p:grpSpPr>
              <a:xfrm>
                <a:off x="109352399" y="108837635"/>
                <a:ext cx="75121" cy="51655"/>
                <a:chOff x="109807194" y="110081764"/>
                <a:chExt cx="141684" cy="90591"/>
              </a:xfrm>
            </p:grpSpPr>
            <p:sp>
              <p:nvSpPr>
                <p:cNvPr id="3636" name="Google Shape;3636;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37" name="Google Shape;3637;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38" name="Google Shape;3638;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39" name="Google Shape;3639;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40" name="Google Shape;3640;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41" name="Google Shape;3641;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42" name="Google Shape;3642;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43" name="Google Shape;3643;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44" name="Google Shape;3644;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645" name="Google Shape;3645;p36"/>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46" name="Google Shape;3646;p36"/>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647" name="Google Shape;3647;p36"/>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648" name="Google Shape;3648;p36"/>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649" name="Google Shape;3649;p36"/>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650" name="Google Shape;3650;p36"/>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651" name="Google Shape;3651;p36"/>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652" name="Google Shape;3652;p36"/>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653" name="Google Shape;3653;p36"/>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654" name="Google Shape;3654;p36"/>
              <p:cNvGrpSpPr/>
              <p:nvPr/>
            </p:nvGrpSpPr>
            <p:grpSpPr>
              <a:xfrm>
                <a:off x="109515527" y="108837635"/>
                <a:ext cx="75121" cy="51655"/>
                <a:chOff x="109544032" y="110081764"/>
                <a:chExt cx="141684" cy="90591"/>
              </a:xfrm>
            </p:grpSpPr>
            <p:sp>
              <p:nvSpPr>
                <p:cNvPr id="3655" name="Google Shape;3655;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56" name="Google Shape;3656;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57" name="Google Shape;3657;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58" name="Google Shape;3658;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59" name="Google Shape;3659;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60" name="Google Shape;3660;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61" name="Google Shape;3661;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62" name="Google Shape;3662;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63" name="Google Shape;3663;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664" name="Google Shape;3664;p36"/>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665" name="Google Shape;3665;p36"/>
              <p:cNvGrpSpPr/>
              <p:nvPr/>
            </p:nvGrpSpPr>
            <p:grpSpPr>
              <a:xfrm>
                <a:off x="109655056" y="108837635"/>
                <a:ext cx="75121" cy="51655"/>
                <a:chOff x="109807194" y="110081764"/>
                <a:chExt cx="141684" cy="90591"/>
              </a:xfrm>
            </p:grpSpPr>
            <p:sp>
              <p:nvSpPr>
                <p:cNvPr id="3666" name="Google Shape;3666;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67" name="Google Shape;3667;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68" name="Google Shape;3668;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69" name="Google Shape;3669;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70" name="Google Shape;3670;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71" name="Google Shape;3671;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72" name="Google Shape;3672;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73" name="Google Shape;3673;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74" name="Google Shape;3674;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675" name="Google Shape;3675;p36"/>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76" name="Google Shape;3676;p36"/>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677" name="Google Shape;3677;p36"/>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678" name="Google Shape;3678;p36"/>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679" name="Google Shape;3679;p36"/>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680" name="Google Shape;3680;p36"/>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681" name="Google Shape;3681;p36"/>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82" name="Google Shape;3682;p36"/>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683" name="Google Shape;3683;p36"/>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684" name="Google Shape;3684;p36"/>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685" name="Google Shape;3685;p36"/>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686" name="Google Shape;3686;p36"/>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687" name="Google Shape;3687;p36"/>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688" name="Google Shape;3688;p36"/>
              <p:cNvGrpSpPr/>
              <p:nvPr/>
            </p:nvGrpSpPr>
            <p:grpSpPr>
              <a:xfrm>
                <a:off x="109775340" y="108837635"/>
                <a:ext cx="75121" cy="51655"/>
                <a:chOff x="109544032" y="110081764"/>
                <a:chExt cx="141684" cy="90591"/>
              </a:xfrm>
            </p:grpSpPr>
            <p:sp>
              <p:nvSpPr>
                <p:cNvPr id="3689" name="Google Shape;3689;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690" name="Google Shape;3690;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91" name="Google Shape;3691;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92" name="Google Shape;3692;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93" name="Google Shape;3693;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94" name="Google Shape;3694;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95" name="Google Shape;3695;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696" name="Google Shape;3696;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697" name="Google Shape;3697;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698" name="Google Shape;3698;p36"/>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699" name="Google Shape;3699;p36"/>
              <p:cNvGrpSpPr/>
              <p:nvPr/>
            </p:nvGrpSpPr>
            <p:grpSpPr>
              <a:xfrm>
                <a:off x="109914868" y="108837635"/>
                <a:ext cx="75121" cy="51655"/>
                <a:chOff x="109807194" y="110081764"/>
                <a:chExt cx="141684" cy="90591"/>
              </a:xfrm>
            </p:grpSpPr>
            <p:sp>
              <p:nvSpPr>
                <p:cNvPr id="3700" name="Google Shape;3700;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01" name="Google Shape;3701;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02" name="Google Shape;3702;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03" name="Google Shape;3703;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04" name="Google Shape;3704;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05" name="Google Shape;3705;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06" name="Google Shape;3706;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07" name="Google Shape;3707;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08" name="Google Shape;3708;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709" name="Google Shape;3709;p36"/>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10" name="Google Shape;3710;p36"/>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711" name="Google Shape;3711;p36"/>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712" name="Google Shape;3712;p36"/>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713" name="Google Shape;3713;p36"/>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714" name="Google Shape;3714;p36"/>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715" name="Google Shape;3715;p36"/>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716" name="Google Shape;3716;p36"/>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717" name="Google Shape;3717;p36"/>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718" name="Google Shape;3718;p36"/>
              <p:cNvGrpSpPr/>
              <p:nvPr/>
            </p:nvGrpSpPr>
            <p:grpSpPr>
              <a:xfrm>
                <a:off x="110077996" y="108837635"/>
                <a:ext cx="75121" cy="51655"/>
                <a:chOff x="109544032" y="110081764"/>
                <a:chExt cx="141684" cy="90591"/>
              </a:xfrm>
            </p:grpSpPr>
            <p:sp>
              <p:nvSpPr>
                <p:cNvPr id="3719" name="Google Shape;3719;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20" name="Google Shape;3720;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21" name="Google Shape;3721;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22" name="Google Shape;3722;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23" name="Google Shape;3723;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24" name="Google Shape;3724;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25" name="Google Shape;3725;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26" name="Google Shape;3726;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27" name="Google Shape;3727;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728" name="Google Shape;3728;p36"/>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729" name="Google Shape;3729;p36"/>
              <p:cNvGrpSpPr/>
              <p:nvPr/>
            </p:nvGrpSpPr>
            <p:grpSpPr>
              <a:xfrm>
                <a:off x="110217525" y="108837635"/>
                <a:ext cx="75121" cy="51655"/>
                <a:chOff x="109807194" y="110081764"/>
                <a:chExt cx="141684" cy="90591"/>
              </a:xfrm>
            </p:grpSpPr>
            <p:sp>
              <p:nvSpPr>
                <p:cNvPr id="3730" name="Google Shape;3730;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31" name="Google Shape;3731;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32" name="Google Shape;3732;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33" name="Google Shape;3733;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34" name="Google Shape;3734;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35" name="Google Shape;3735;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36" name="Google Shape;3736;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37" name="Google Shape;3737;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38" name="Google Shape;3738;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739" name="Google Shape;3739;p36"/>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40" name="Google Shape;3740;p36"/>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741" name="Google Shape;3741;p36"/>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742" name="Google Shape;3742;p36"/>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743" name="Google Shape;3743;p36"/>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744" name="Google Shape;3744;p36"/>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745" name="Google Shape;3745;p36"/>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46" name="Google Shape;3746;p36"/>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747" name="Google Shape;3747;p36"/>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748" name="Google Shape;3748;p36"/>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749" name="Google Shape;3749;p36"/>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750" name="Google Shape;3750;p36"/>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751" name="Google Shape;3751;p36"/>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752" name="Google Shape;3752;p36"/>
              <p:cNvGrpSpPr/>
              <p:nvPr/>
            </p:nvGrpSpPr>
            <p:grpSpPr>
              <a:xfrm>
                <a:off x="108071381" y="108837635"/>
                <a:ext cx="75121" cy="51655"/>
                <a:chOff x="109544032" y="110081764"/>
                <a:chExt cx="141684" cy="90591"/>
              </a:xfrm>
            </p:grpSpPr>
            <p:sp>
              <p:nvSpPr>
                <p:cNvPr id="3753" name="Google Shape;3753;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54" name="Google Shape;3754;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55" name="Google Shape;3755;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56" name="Google Shape;3756;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57" name="Google Shape;3757;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58" name="Google Shape;3758;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59" name="Google Shape;3759;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60" name="Google Shape;3760;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61" name="Google Shape;3761;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762" name="Google Shape;3762;p36"/>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763" name="Google Shape;3763;p36"/>
              <p:cNvGrpSpPr/>
              <p:nvPr/>
            </p:nvGrpSpPr>
            <p:grpSpPr>
              <a:xfrm>
                <a:off x="108210909" y="108837635"/>
                <a:ext cx="75121" cy="51655"/>
                <a:chOff x="109807194" y="110081764"/>
                <a:chExt cx="141684" cy="90591"/>
              </a:xfrm>
            </p:grpSpPr>
            <p:sp>
              <p:nvSpPr>
                <p:cNvPr id="3764" name="Google Shape;3764;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65" name="Google Shape;3765;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66" name="Google Shape;3766;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67" name="Google Shape;3767;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68" name="Google Shape;3768;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69" name="Google Shape;3769;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70" name="Google Shape;3770;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71" name="Google Shape;3771;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72" name="Google Shape;3772;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773" name="Google Shape;3773;p36"/>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74" name="Google Shape;3774;p36"/>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775" name="Google Shape;3775;p36"/>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776" name="Google Shape;3776;p36"/>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777" name="Google Shape;3777;p36"/>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778" name="Google Shape;3778;p36"/>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779" name="Google Shape;3779;p36"/>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780" name="Google Shape;3780;p36"/>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781" name="Google Shape;3781;p36"/>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782" name="Google Shape;3782;p36"/>
              <p:cNvGrpSpPr/>
              <p:nvPr/>
            </p:nvGrpSpPr>
            <p:grpSpPr>
              <a:xfrm>
                <a:off x="108374037" y="108837635"/>
                <a:ext cx="75121" cy="51655"/>
                <a:chOff x="109544032" y="110081764"/>
                <a:chExt cx="141684" cy="90591"/>
              </a:xfrm>
            </p:grpSpPr>
            <p:sp>
              <p:nvSpPr>
                <p:cNvPr id="3783" name="Google Shape;3783;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84" name="Google Shape;3784;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85" name="Google Shape;3785;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86" name="Google Shape;3786;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87" name="Google Shape;3787;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88" name="Google Shape;3788;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89" name="Google Shape;3789;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90" name="Google Shape;3790;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91" name="Google Shape;3791;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792" name="Google Shape;3792;p36"/>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793" name="Google Shape;3793;p36"/>
              <p:cNvGrpSpPr/>
              <p:nvPr/>
            </p:nvGrpSpPr>
            <p:grpSpPr>
              <a:xfrm>
                <a:off x="108513566" y="108837635"/>
                <a:ext cx="75121" cy="51655"/>
                <a:chOff x="109807194" y="110081764"/>
                <a:chExt cx="141684" cy="90591"/>
              </a:xfrm>
            </p:grpSpPr>
            <p:sp>
              <p:nvSpPr>
                <p:cNvPr id="3794" name="Google Shape;3794;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795" name="Google Shape;3795;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96" name="Google Shape;3796;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97" name="Google Shape;3797;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798" name="Google Shape;3798;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799" name="Google Shape;3799;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00" name="Google Shape;3800;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01" name="Google Shape;3801;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02" name="Google Shape;3802;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803" name="Google Shape;3803;p36"/>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04" name="Google Shape;3804;p36"/>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805" name="Google Shape;3805;p36"/>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806" name="Google Shape;3806;p36"/>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807" name="Google Shape;3807;p36"/>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808" name="Google Shape;3808;p36"/>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809" name="Google Shape;3809;p36"/>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10" name="Google Shape;3810;p36"/>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811" name="Google Shape;3811;p36"/>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812" name="Google Shape;3812;p36"/>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813" name="Google Shape;3813;p36"/>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814" name="Google Shape;3814;p36"/>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815" name="Google Shape;3815;p36"/>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816" name="Google Shape;3816;p36"/>
              <p:cNvGrpSpPr/>
              <p:nvPr/>
            </p:nvGrpSpPr>
            <p:grpSpPr>
              <a:xfrm>
                <a:off x="108633850" y="108837635"/>
                <a:ext cx="75121" cy="51655"/>
                <a:chOff x="109544032" y="110081764"/>
                <a:chExt cx="141684" cy="90591"/>
              </a:xfrm>
            </p:grpSpPr>
            <p:sp>
              <p:nvSpPr>
                <p:cNvPr id="3817" name="Google Shape;3817;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18" name="Google Shape;3818;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19" name="Google Shape;3819;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20" name="Google Shape;3820;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21" name="Google Shape;3821;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22" name="Google Shape;3822;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23" name="Google Shape;3823;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24" name="Google Shape;3824;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25" name="Google Shape;3825;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826" name="Google Shape;3826;p36"/>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827" name="Google Shape;3827;p36"/>
              <p:cNvGrpSpPr/>
              <p:nvPr/>
            </p:nvGrpSpPr>
            <p:grpSpPr>
              <a:xfrm>
                <a:off x="108773378" y="108837635"/>
                <a:ext cx="75121" cy="51655"/>
                <a:chOff x="109807194" y="110081764"/>
                <a:chExt cx="141684" cy="90591"/>
              </a:xfrm>
            </p:grpSpPr>
            <p:sp>
              <p:nvSpPr>
                <p:cNvPr id="3828" name="Google Shape;3828;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29" name="Google Shape;3829;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30" name="Google Shape;3830;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31" name="Google Shape;3831;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32" name="Google Shape;3832;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33" name="Google Shape;3833;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34" name="Google Shape;3834;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35" name="Google Shape;3835;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36" name="Google Shape;3836;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837" name="Google Shape;3837;p36"/>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38" name="Google Shape;3838;p36"/>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839" name="Google Shape;3839;p36"/>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840" name="Google Shape;3840;p36"/>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841" name="Google Shape;3841;p36"/>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842" name="Google Shape;3842;p36"/>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843" name="Google Shape;3843;p36"/>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844" name="Google Shape;3844;p36"/>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845" name="Google Shape;3845;p36"/>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846" name="Google Shape;3846;p36"/>
              <p:cNvGrpSpPr/>
              <p:nvPr/>
            </p:nvGrpSpPr>
            <p:grpSpPr>
              <a:xfrm>
                <a:off x="108936506" y="108837635"/>
                <a:ext cx="75121" cy="51655"/>
                <a:chOff x="109544032" y="110081764"/>
                <a:chExt cx="141684" cy="90591"/>
              </a:xfrm>
            </p:grpSpPr>
            <p:sp>
              <p:nvSpPr>
                <p:cNvPr id="3847" name="Google Shape;3847;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48" name="Google Shape;3848;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49" name="Google Shape;3849;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50" name="Google Shape;3850;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51" name="Google Shape;3851;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52" name="Google Shape;3852;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53" name="Google Shape;3853;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54" name="Google Shape;3854;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55" name="Google Shape;3855;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856" name="Google Shape;3856;p36"/>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857" name="Google Shape;3857;p36"/>
              <p:cNvGrpSpPr/>
              <p:nvPr/>
            </p:nvGrpSpPr>
            <p:grpSpPr>
              <a:xfrm>
                <a:off x="109076035" y="108837635"/>
                <a:ext cx="75121" cy="51655"/>
                <a:chOff x="109807194" y="110081764"/>
                <a:chExt cx="141684" cy="90591"/>
              </a:xfrm>
            </p:grpSpPr>
            <p:sp>
              <p:nvSpPr>
                <p:cNvPr id="3858" name="Google Shape;3858;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59" name="Google Shape;3859;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60" name="Google Shape;3860;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61" name="Google Shape;3861;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62" name="Google Shape;3862;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63" name="Google Shape;3863;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64" name="Google Shape;3864;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65" name="Google Shape;3865;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66" name="Google Shape;3866;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867" name="Google Shape;3867;p36"/>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68" name="Google Shape;3868;p36"/>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869" name="Google Shape;3869;p36"/>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870" name="Google Shape;3870;p36"/>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871" name="Google Shape;3871;p36"/>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872" name="Google Shape;3872;p36"/>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873" name="Google Shape;3873;p36"/>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74" name="Google Shape;3874;p36"/>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875" name="Google Shape;3875;p36"/>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876" name="Google Shape;3876;p36"/>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877" name="Google Shape;3877;p36"/>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878" name="Google Shape;3878;p36"/>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879" name="Google Shape;3879;p36"/>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880" name="Google Shape;3880;p36"/>
              <p:cNvGrpSpPr/>
              <p:nvPr/>
            </p:nvGrpSpPr>
            <p:grpSpPr>
              <a:xfrm>
                <a:off x="106942451" y="108837635"/>
                <a:ext cx="75121" cy="51655"/>
                <a:chOff x="109544032" y="110081764"/>
                <a:chExt cx="141684" cy="90591"/>
              </a:xfrm>
            </p:grpSpPr>
            <p:sp>
              <p:nvSpPr>
                <p:cNvPr id="3881" name="Google Shape;3881;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82" name="Google Shape;3882;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83" name="Google Shape;3883;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84" name="Google Shape;3884;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85" name="Google Shape;3885;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86" name="Google Shape;3886;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87" name="Google Shape;3887;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88" name="Google Shape;3888;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89" name="Google Shape;3889;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890" name="Google Shape;3890;p36"/>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891" name="Google Shape;3891;p36"/>
              <p:cNvGrpSpPr/>
              <p:nvPr/>
            </p:nvGrpSpPr>
            <p:grpSpPr>
              <a:xfrm>
                <a:off x="107081979" y="108837635"/>
                <a:ext cx="75121" cy="51655"/>
                <a:chOff x="109807194" y="110081764"/>
                <a:chExt cx="141684" cy="90591"/>
              </a:xfrm>
            </p:grpSpPr>
            <p:sp>
              <p:nvSpPr>
                <p:cNvPr id="3892" name="Google Shape;3892;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893" name="Google Shape;3893;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94" name="Google Shape;3894;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95" name="Google Shape;3895;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896" name="Google Shape;3896;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97" name="Google Shape;3897;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98" name="Google Shape;3898;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899" name="Google Shape;3899;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00" name="Google Shape;3900;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901" name="Google Shape;3901;p36"/>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02" name="Google Shape;3902;p36"/>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903" name="Google Shape;3903;p36"/>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904" name="Google Shape;3904;p36"/>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905" name="Google Shape;3905;p36"/>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906" name="Google Shape;3906;p36"/>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907" name="Google Shape;3907;p36"/>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908" name="Google Shape;3908;p36"/>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909" name="Google Shape;3909;p36"/>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910" name="Google Shape;3910;p36"/>
              <p:cNvGrpSpPr/>
              <p:nvPr/>
            </p:nvGrpSpPr>
            <p:grpSpPr>
              <a:xfrm>
                <a:off x="107245107" y="108837635"/>
                <a:ext cx="75121" cy="51655"/>
                <a:chOff x="109544032" y="110081764"/>
                <a:chExt cx="141684" cy="90591"/>
              </a:xfrm>
            </p:grpSpPr>
            <p:sp>
              <p:nvSpPr>
                <p:cNvPr id="3911" name="Google Shape;3911;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12" name="Google Shape;3912;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13" name="Google Shape;3913;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14" name="Google Shape;3914;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15" name="Google Shape;3915;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16" name="Google Shape;3916;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17" name="Google Shape;3917;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18" name="Google Shape;3918;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19" name="Google Shape;3919;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920" name="Google Shape;3920;p36"/>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921" name="Google Shape;3921;p36"/>
              <p:cNvGrpSpPr/>
              <p:nvPr/>
            </p:nvGrpSpPr>
            <p:grpSpPr>
              <a:xfrm>
                <a:off x="107384636" y="108837635"/>
                <a:ext cx="75121" cy="51655"/>
                <a:chOff x="109807194" y="110081764"/>
                <a:chExt cx="141684" cy="90591"/>
              </a:xfrm>
            </p:grpSpPr>
            <p:sp>
              <p:nvSpPr>
                <p:cNvPr id="3922" name="Google Shape;3922;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23" name="Google Shape;3923;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24" name="Google Shape;3924;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25" name="Google Shape;3925;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26" name="Google Shape;3926;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27" name="Google Shape;3927;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28" name="Google Shape;3928;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29" name="Google Shape;3929;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30" name="Google Shape;3930;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931" name="Google Shape;3931;p36"/>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32" name="Google Shape;3932;p36"/>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933" name="Google Shape;3933;p36"/>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934" name="Google Shape;3934;p36"/>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935" name="Google Shape;3935;p36"/>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936" name="Google Shape;3936;p36"/>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937" name="Google Shape;3937;p36"/>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38" name="Google Shape;3938;p36"/>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3939" name="Google Shape;3939;p36"/>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940" name="Google Shape;3940;p36"/>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941" name="Google Shape;3941;p36"/>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942" name="Google Shape;3942;p36"/>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943" name="Google Shape;3943;p36"/>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944" name="Google Shape;3944;p36"/>
              <p:cNvGrpSpPr/>
              <p:nvPr/>
            </p:nvGrpSpPr>
            <p:grpSpPr>
              <a:xfrm>
                <a:off x="107504920" y="108837635"/>
                <a:ext cx="75121" cy="51655"/>
                <a:chOff x="109544032" y="110081764"/>
                <a:chExt cx="141684" cy="90591"/>
              </a:xfrm>
            </p:grpSpPr>
            <p:sp>
              <p:nvSpPr>
                <p:cNvPr id="3945" name="Google Shape;3945;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46" name="Google Shape;3946;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47" name="Google Shape;3947;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48" name="Google Shape;3948;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49" name="Google Shape;3949;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50" name="Google Shape;3950;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51" name="Google Shape;3951;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52" name="Google Shape;3952;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53" name="Google Shape;3953;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954" name="Google Shape;3954;p36"/>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955" name="Google Shape;3955;p36"/>
              <p:cNvGrpSpPr/>
              <p:nvPr/>
            </p:nvGrpSpPr>
            <p:grpSpPr>
              <a:xfrm>
                <a:off x="107644448" y="108837635"/>
                <a:ext cx="75121" cy="51655"/>
                <a:chOff x="109807194" y="110081764"/>
                <a:chExt cx="141684" cy="90591"/>
              </a:xfrm>
            </p:grpSpPr>
            <p:sp>
              <p:nvSpPr>
                <p:cNvPr id="3956" name="Google Shape;3956;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57" name="Google Shape;3957;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58" name="Google Shape;3958;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59" name="Google Shape;3959;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60" name="Google Shape;3960;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61" name="Google Shape;3961;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62" name="Google Shape;3962;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63" name="Google Shape;3963;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64" name="Google Shape;3964;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965" name="Google Shape;3965;p36"/>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66" name="Google Shape;3966;p36"/>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967" name="Google Shape;3967;p36"/>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968" name="Google Shape;3968;p36"/>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969" name="Google Shape;3969;p36"/>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970" name="Google Shape;3970;p36"/>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3971" name="Google Shape;3971;p36"/>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972" name="Google Shape;3972;p36"/>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3973" name="Google Shape;3973;p36"/>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974" name="Google Shape;3974;p36"/>
              <p:cNvGrpSpPr/>
              <p:nvPr/>
            </p:nvGrpSpPr>
            <p:grpSpPr>
              <a:xfrm>
                <a:off x="107807576" y="108837635"/>
                <a:ext cx="75121" cy="51655"/>
                <a:chOff x="109544032" y="110081764"/>
                <a:chExt cx="141684" cy="90591"/>
              </a:xfrm>
            </p:grpSpPr>
            <p:sp>
              <p:nvSpPr>
                <p:cNvPr id="3975" name="Google Shape;3975;p36"/>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76" name="Google Shape;3976;p36"/>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77" name="Google Shape;3977;p36"/>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78" name="Google Shape;3978;p36"/>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79" name="Google Shape;3979;p36"/>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80" name="Google Shape;3980;p36"/>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81" name="Google Shape;3981;p36"/>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82" name="Google Shape;3982;p36"/>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83" name="Google Shape;3983;p36"/>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984" name="Google Shape;3984;p36"/>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3985" name="Google Shape;3985;p36"/>
              <p:cNvGrpSpPr/>
              <p:nvPr/>
            </p:nvGrpSpPr>
            <p:grpSpPr>
              <a:xfrm>
                <a:off x="107947105" y="108837635"/>
                <a:ext cx="75121" cy="51655"/>
                <a:chOff x="109807194" y="110081764"/>
                <a:chExt cx="141684" cy="90591"/>
              </a:xfrm>
            </p:grpSpPr>
            <p:sp>
              <p:nvSpPr>
                <p:cNvPr id="3986" name="Google Shape;3986;p36"/>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87" name="Google Shape;3987;p36"/>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88" name="Google Shape;3988;p36"/>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89" name="Google Shape;3989;p36"/>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90" name="Google Shape;3990;p36"/>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91" name="Google Shape;3991;p36"/>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92" name="Google Shape;3992;p36"/>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3993" name="Google Shape;3993;p36"/>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3994" name="Google Shape;3994;p36"/>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3995" name="Google Shape;3995;p36"/>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3996" name="Google Shape;3996;p36"/>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3997" name="Google Shape;3997;p36"/>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3998" name="Google Shape;3998;p36"/>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3999" name="Google Shape;3999;p36"/>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000" name="Google Shape;4000;p36"/>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4001" name="Google Shape;4001;p36"/>
          <p:cNvSpPr/>
          <p:nvPr/>
        </p:nvSpPr>
        <p:spPr>
          <a:xfrm>
            <a:off x="0" y="4793602"/>
            <a:ext cx="9144000" cy="349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4002" name="Google Shape;4002;p36"/>
          <p:cNvSpPr txBox="1"/>
          <p:nvPr/>
        </p:nvSpPr>
        <p:spPr>
          <a:xfrm>
            <a:off x="-740" y="4740788"/>
            <a:ext cx="91455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b="1">
                <a:solidFill>
                  <a:schemeClr val="dk1"/>
                </a:solidFill>
                <a:latin typeface="Lustria"/>
                <a:ea typeface="Lustria"/>
                <a:cs typeface="Lustria"/>
                <a:sym typeface="Lustria"/>
              </a:rPr>
              <a:t>Graduation Requirements </a:t>
            </a:r>
            <a:r>
              <a:rPr lang="en" sz="2400" b="1">
                <a:solidFill>
                  <a:srgbClr val="757070"/>
                </a:solidFill>
                <a:latin typeface="Lustria"/>
                <a:ea typeface="Lustria"/>
                <a:cs typeface="Lustria"/>
                <a:sym typeface="Lustria"/>
              </a:rPr>
              <a:t>- Additional Credits</a:t>
            </a:r>
            <a:endParaRPr sz="1100" b="1"/>
          </a:p>
          <a:p>
            <a:pPr marL="0" marR="0" lvl="0" indent="0" algn="l" rtl="0">
              <a:spcBef>
                <a:spcPts val="0"/>
              </a:spcBef>
              <a:spcAft>
                <a:spcPts val="0"/>
              </a:spcAft>
              <a:buNone/>
            </a:pPr>
            <a:endParaRPr sz="2400">
              <a:solidFill>
                <a:schemeClr val="dk1"/>
              </a:solidFill>
              <a:latin typeface="Lustria"/>
              <a:ea typeface="Lustria"/>
              <a:cs typeface="Lustria"/>
              <a:sym typeface="Lustria"/>
            </a:endParaRPr>
          </a:p>
        </p:txBody>
      </p:sp>
      <p:pic>
        <p:nvPicPr>
          <p:cNvPr id="4003" name="Google Shape;4003;p36"/>
          <p:cNvPicPr preferRelativeResize="0"/>
          <p:nvPr/>
        </p:nvPicPr>
        <p:blipFill rotWithShape="1">
          <a:blip r:embed="rId3">
            <a:alphaModFix/>
          </a:blip>
          <a:srcRect l="53382"/>
          <a:stretch/>
        </p:blipFill>
        <p:spPr>
          <a:xfrm>
            <a:off x="4881300" y="1208100"/>
            <a:ext cx="4262699" cy="2727275"/>
          </a:xfrm>
          <a:prstGeom prst="rect">
            <a:avLst/>
          </a:prstGeom>
          <a:noFill/>
          <a:ln>
            <a:noFill/>
          </a:ln>
        </p:spPr>
      </p:pic>
      <p:pic>
        <p:nvPicPr>
          <p:cNvPr id="4004" name="Google Shape;4004;p36"/>
          <p:cNvPicPr preferRelativeResize="0"/>
          <p:nvPr/>
        </p:nvPicPr>
        <p:blipFill>
          <a:blip r:embed="rId4">
            <a:alphaModFix/>
          </a:blip>
          <a:stretch>
            <a:fillRect/>
          </a:stretch>
        </p:blipFill>
        <p:spPr>
          <a:xfrm>
            <a:off x="41150" y="1251675"/>
            <a:ext cx="4735699" cy="245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8"/>
        <p:cNvGrpSpPr/>
        <p:nvPr/>
      </p:nvGrpSpPr>
      <p:grpSpPr>
        <a:xfrm>
          <a:off x="0" y="0"/>
          <a:ext cx="0" cy="0"/>
          <a:chOff x="0" y="0"/>
          <a:chExt cx="0" cy="0"/>
        </a:xfrm>
      </p:grpSpPr>
      <p:grpSp>
        <p:nvGrpSpPr>
          <p:cNvPr id="4009" name="Google Shape;4009;p37"/>
          <p:cNvGrpSpPr/>
          <p:nvPr/>
        </p:nvGrpSpPr>
        <p:grpSpPr>
          <a:xfrm>
            <a:off x="0" y="0"/>
            <a:ext cx="9144000" cy="349875"/>
            <a:chOff x="0" y="0"/>
            <a:chExt cx="12192000" cy="466500"/>
          </a:xfrm>
        </p:grpSpPr>
        <p:sp>
          <p:nvSpPr>
            <p:cNvPr id="4010" name="Google Shape;4010;p37"/>
            <p:cNvSpPr/>
            <p:nvPr/>
          </p:nvSpPr>
          <p:spPr>
            <a:xfrm>
              <a:off x="0" y="0"/>
              <a:ext cx="12192000" cy="466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4011" name="Google Shape;4011;p37"/>
            <p:cNvSpPr/>
            <p:nvPr/>
          </p:nvSpPr>
          <p:spPr>
            <a:xfrm>
              <a:off x="10365884"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12" name="Google Shape;4012;p37"/>
            <p:cNvCxnSpPr/>
            <p:nvPr/>
          </p:nvCxnSpPr>
          <p:spPr>
            <a:xfrm rot="10800000">
              <a:off x="10371328"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4013" name="Google Shape;4013;p37"/>
            <p:cNvCxnSpPr/>
            <p:nvPr/>
          </p:nvCxnSpPr>
          <p:spPr>
            <a:xfrm>
              <a:off x="1037854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14" name="Google Shape;4014;p37"/>
            <p:cNvCxnSpPr/>
            <p:nvPr/>
          </p:nvCxnSpPr>
          <p:spPr>
            <a:xfrm>
              <a:off x="10404869"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15" name="Google Shape;4015;p37"/>
            <p:cNvSpPr/>
            <p:nvPr/>
          </p:nvSpPr>
          <p:spPr>
            <a:xfrm rot="-5400000">
              <a:off x="9901909"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16" name="Google Shape;4016;p37"/>
            <p:cNvSpPr/>
            <p:nvPr/>
          </p:nvSpPr>
          <p:spPr>
            <a:xfrm>
              <a:off x="982972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17" name="Google Shape;4017;p37"/>
            <p:cNvSpPr/>
            <p:nvPr/>
          </p:nvSpPr>
          <p:spPr>
            <a:xfrm>
              <a:off x="983081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18" name="Google Shape;4018;p37"/>
            <p:cNvSpPr/>
            <p:nvPr/>
          </p:nvSpPr>
          <p:spPr>
            <a:xfrm>
              <a:off x="10134205"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19" name="Google Shape;4019;p37"/>
            <p:cNvSpPr/>
            <p:nvPr/>
          </p:nvSpPr>
          <p:spPr>
            <a:xfrm>
              <a:off x="10019091"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20" name="Google Shape;4020;p37"/>
            <p:cNvCxnSpPr/>
            <p:nvPr/>
          </p:nvCxnSpPr>
          <p:spPr>
            <a:xfrm>
              <a:off x="982972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4021" name="Google Shape;4021;p37"/>
            <p:cNvCxnSpPr/>
            <p:nvPr/>
          </p:nvCxnSpPr>
          <p:spPr>
            <a:xfrm>
              <a:off x="983652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4022" name="Google Shape;4022;p37"/>
            <p:cNvCxnSpPr/>
            <p:nvPr/>
          </p:nvCxnSpPr>
          <p:spPr>
            <a:xfrm>
              <a:off x="1005615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23" name="Google Shape;4023;p37"/>
            <p:cNvCxnSpPr/>
            <p:nvPr/>
          </p:nvCxnSpPr>
          <p:spPr>
            <a:xfrm>
              <a:off x="98856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24" name="Google Shape;4024;p37"/>
            <p:cNvCxnSpPr/>
            <p:nvPr/>
          </p:nvCxnSpPr>
          <p:spPr>
            <a:xfrm>
              <a:off x="1024670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25" name="Google Shape;4025;p37"/>
            <p:cNvSpPr/>
            <p:nvPr/>
          </p:nvSpPr>
          <p:spPr>
            <a:xfrm rot="-5400000">
              <a:off x="10559965"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26" name="Google Shape;4026;p37"/>
            <p:cNvSpPr/>
            <p:nvPr/>
          </p:nvSpPr>
          <p:spPr>
            <a:xfrm>
              <a:off x="1048777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27" name="Google Shape;4027;p37"/>
            <p:cNvSpPr/>
            <p:nvPr/>
          </p:nvSpPr>
          <p:spPr>
            <a:xfrm>
              <a:off x="10488865"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28" name="Google Shape;4028;p37"/>
            <p:cNvSpPr/>
            <p:nvPr/>
          </p:nvSpPr>
          <p:spPr>
            <a:xfrm>
              <a:off x="10792262"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29" name="Google Shape;4029;p37"/>
            <p:cNvSpPr/>
            <p:nvPr/>
          </p:nvSpPr>
          <p:spPr>
            <a:xfrm>
              <a:off x="1067714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30" name="Google Shape;4030;p37"/>
            <p:cNvCxnSpPr/>
            <p:nvPr/>
          </p:nvCxnSpPr>
          <p:spPr>
            <a:xfrm>
              <a:off x="1048777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4031" name="Google Shape;4031;p37"/>
            <p:cNvCxnSpPr/>
            <p:nvPr/>
          </p:nvCxnSpPr>
          <p:spPr>
            <a:xfrm>
              <a:off x="10494580"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4032" name="Google Shape;4032;p37"/>
            <p:cNvCxnSpPr/>
            <p:nvPr/>
          </p:nvCxnSpPr>
          <p:spPr>
            <a:xfrm>
              <a:off x="107142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33" name="Google Shape;4033;p37"/>
            <p:cNvCxnSpPr/>
            <p:nvPr/>
          </p:nvCxnSpPr>
          <p:spPr>
            <a:xfrm>
              <a:off x="105437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34" name="Google Shape;4034;p37"/>
            <p:cNvCxnSpPr/>
            <p:nvPr/>
          </p:nvCxnSpPr>
          <p:spPr>
            <a:xfrm>
              <a:off x="1090476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35" name="Google Shape;4035;p37"/>
            <p:cNvSpPr/>
            <p:nvPr/>
          </p:nvSpPr>
          <p:spPr>
            <a:xfrm>
              <a:off x="11588840"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36" name="Google Shape;4036;p37"/>
            <p:cNvCxnSpPr/>
            <p:nvPr/>
          </p:nvCxnSpPr>
          <p:spPr>
            <a:xfrm rot="10800000">
              <a:off x="11594284"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4037" name="Google Shape;4037;p37"/>
            <p:cNvCxnSpPr/>
            <p:nvPr/>
          </p:nvCxnSpPr>
          <p:spPr>
            <a:xfrm>
              <a:off x="1160149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38" name="Google Shape;4038;p37"/>
            <p:cNvCxnSpPr/>
            <p:nvPr/>
          </p:nvCxnSpPr>
          <p:spPr>
            <a:xfrm>
              <a:off x="11627825"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39" name="Google Shape;4039;p37"/>
            <p:cNvSpPr/>
            <p:nvPr/>
          </p:nvSpPr>
          <p:spPr>
            <a:xfrm rot="-5400000">
              <a:off x="11124865"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40" name="Google Shape;4040;p37"/>
            <p:cNvSpPr/>
            <p:nvPr/>
          </p:nvSpPr>
          <p:spPr>
            <a:xfrm>
              <a:off x="11052677"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41" name="Google Shape;4041;p37"/>
            <p:cNvSpPr/>
            <p:nvPr/>
          </p:nvSpPr>
          <p:spPr>
            <a:xfrm>
              <a:off x="11053766"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42" name="Google Shape;4042;p37"/>
            <p:cNvSpPr/>
            <p:nvPr/>
          </p:nvSpPr>
          <p:spPr>
            <a:xfrm>
              <a:off x="11357161"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43" name="Google Shape;4043;p37"/>
            <p:cNvSpPr/>
            <p:nvPr/>
          </p:nvSpPr>
          <p:spPr>
            <a:xfrm>
              <a:off x="11242047"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44" name="Google Shape;4044;p37"/>
            <p:cNvCxnSpPr/>
            <p:nvPr/>
          </p:nvCxnSpPr>
          <p:spPr>
            <a:xfrm>
              <a:off x="11052677"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4045" name="Google Shape;4045;p37"/>
            <p:cNvCxnSpPr/>
            <p:nvPr/>
          </p:nvCxnSpPr>
          <p:spPr>
            <a:xfrm>
              <a:off x="11059483"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4046" name="Google Shape;4046;p37"/>
            <p:cNvCxnSpPr/>
            <p:nvPr/>
          </p:nvCxnSpPr>
          <p:spPr>
            <a:xfrm>
              <a:off x="1127911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47" name="Google Shape;4047;p37"/>
            <p:cNvCxnSpPr/>
            <p:nvPr/>
          </p:nvCxnSpPr>
          <p:spPr>
            <a:xfrm>
              <a:off x="1110861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48" name="Google Shape;4048;p37"/>
            <p:cNvCxnSpPr/>
            <p:nvPr/>
          </p:nvCxnSpPr>
          <p:spPr>
            <a:xfrm>
              <a:off x="11469664"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49" name="Google Shape;4049;p37"/>
            <p:cNvSpPr/>
            <p:nvPr/>
          </p:nvSpPr>
          <p:spPr>
            <a:xfrm rot="-5400000">
              <a:off x="11782921"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50" name="Google Shape;4050;p37"/>
            <p:cNvSpPr/>
            <p:nvPr/>
          </p:nvSpPr>
          <p:spPr>
            <a:xfrm>
              <a:off x="11710732"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51" name="Google Shape;4051;p37"/>
            <p:cNvSpPr/>
            <p:nvPr/>
          </p:nvSpPr>
          <p:spPr>
            <a:xfrm>
              <a:off x="11711821"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52" name="Google Shape;4052;p37"/>
            <p:cNvSpPr/>
            <p:nvPr/>
          </p:nvSpPr>
          <p:spPr>
            <a:xfrm>
              <a:off x="12015218"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53" name="Google Shape;4053;p37"/>
            <p:cNvSpPr/>
            <p:nvPr/>
          </p:nvSpPr>
          <p:spPr>
            <a:xfrm>
              <a:off x="11900102"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54" name="Google Shape;4054;p37"/>
            <p:cNvCxnSpPr/>
            <p:nvPr/>
          </p:nvCxnSpPr>
          <p:spPr>
            <a:xfrm>
              <a:off x="11710732"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4055" name="Google Shape;4055;p37"/>
            <p:cNvCxnSpPr/>
            <p:nvPr/>
          </p:nvCxnSpPr>
          <p:spPr>
            <a:xfrm>
              <a:off x="11717537"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4056" name="Google Shape;4056;p37"/>
            <p:cNvCxnSpPr/>
            <p:nvPr/>
          </p:nvCxnSpPr>
          <p:spPr>
            <a:xfrm>
              <a:off x="1193716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57" name="Google Shape;4057;p37"/>
            <p:cNvCxnSpPr/>
            <p:nvPr/>
          </p:nvCxnSpPr>
          <p:spPr>
            <a:xfrm>
              <a:off x="1176667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58" name="Google Shape;4058;p37"/>
            <p:cNvCxnSpPr/>
            <p:nvPr/>
          </p:nvCxnSpPr>
          <p:spPr>
            <a:xfrm>
              <a:off x="12127718"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59" name="Google Shape;4059;p37"/>
            <p:cNvSpPr/>
            <p:nvPr/>
          </p:nvSpPr>
          <p:spPr>
            <a:xfrm>
              <a:off x="7911292"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60" name="Google Shape;4060;p37"/>
            <p:cNvCxnSpPr/>
            <p:nvPr/>
          </p:nvCxnSpPr>
          <p:spPr>
            <a:xfrm rot="10800000">
              <a:off x="7916736"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4061" name="Google Shape;4061;p37"/>
            <p:cNvCxnSpPr/>
            <p:nvPr/>
          </p:nvCxnSpPr>
          <p:spPr>
            <a:xfrm>
              <a:off x="7923950"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62" name="Google Shape;4062;p37"/>
            <p:cNvCxnSpPr/>
            <p:nvPr/>
          </p:nvCxnSpPr>
          <p:spPr>
            <a:xfrm>
              <a:off x="795027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63" name="Google Shape;4063;p37"/>
            <p:cNvSpPr/>
            <p:nvPr/>
          </p:nvSpPr>
          <p:spPr>
            <a:xfrm rot="-5400000">
              <a:off x="7447317"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64" name="Google Shape;4064;p37"/>
            <p:cNvSpPr/>
            <p:nvPr/>
          </p:nvSpPr>
          <p:spPr>
            <a:xfrm>
              <a:off x="7375129"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65" name="Google Shape;4065;p37"/>
            <p:cNvSpPr/>
            <p:nvPr/>
          </p:nvSpPr>
          <p:spPr>
            <a:xfrm>
              <a:off x="7376218"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66" name="Google Shape;4066;p37"/>
            <p:cNvSpPr/>
            <p:nvPr/>
          </p:nvSpPr>
          <p:spPr>
            <a:xfrm>
              <a:off x="7679613"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67" name="Google Shape;4067;p37"/>
            <p:cNvSpPr/>
            <p:nvPr/>
          </p:nvSpPr>
          <p:spPr>
            <a:xfrm>
              <a:off x="7564498"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68" name="Google Shape;4068;p37"/>
            <p:cNvCxnSpPr/>
            <p:nvPr/>
          </p:nvCxnSpPr>
          <p:spPr>
            <a:xfrm>
              <a:off x="7375129"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4069" name="Google Shape;4069;p37"/>
            <p:cNvCxnSpPr/>
            <p:nvPr/>
          </p:nvCxnSpPr>
          <p:spPr>
            <a:xfrm>
              <a:off x="7381934"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4070" name="Google Shape;4070;p37"/>
            <p:cNvCxnSpPr/>
            <p:nvPr/>
          </p:nvCxnSpPr>
          <p:spPr>
            <a:xfrm>
              <a:off x="7601561"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71" name="Google Shape;4071;p37"/>
            <p:cNvCxnSpPr/>
            <p:nvPr/>
          </p:nvCxnSpPr>
          <p:spPr>
            <a:xfrm>
              <a:off x="743106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72" name="Google Shape;4072;p37"/>
            <p:cNvCxnSpPr/>
            <p:nvPr/>
          </p:nvCxnSpPr>
          <p:spPr>
            <a:xfrm>
              <a:off x="7792116"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73" name="Google Shape;4073;p37"/>
            <p:cNvSpPr/>
            <p:nvPr/>
          </p:nvSpPr>
          <p:spPr>
            <a:xfrm rot="-5400000">
              <a:off x="8105373"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74" name="Google Shape;4074;p37"/>
            <p:cNvSpPr/>
            <p:nvPr/>
          </p:nvSpPr>
          <p:spPr>
            <a:xfrm>
              <a:off x="8033183"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75" name="Google Shape;4075;p37"/>
            <p:cNvSpPr/>
            <p:nvPr/>
          </p:nvSpPr>
          <p:spPr>
            <a:xfrm>
              <a:off x="8034273"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76" name="Google Shape;4076;p37"/>
            <p:cNvSpPr/>
            <p:nvPr/>
          </p:nvSpPr>
          <p:spPr>
            <a:xfrm>
              <a:off x="8337670"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77" name="Google Shape;4077;p37"/>
            <p:cNvSpPr/>
            <p:nvPr/>
          </p:nvSpPr>
          <p:spPr>
            <a:xfrm>
              <a:off x="8222553"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78" name="Google Shape;4078;p37"/>
            <p:cNvCxnSpPr/>
            <p:nvPr/>
          </p:nvCxnSpPr>
          <p:spPr>
            <a:xfrm>
              <a:off x="8033183"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4079" name="Google Shape;4079;p37"/>
            <p:cNvCxnSpPr/>
            <p:nvPr/>
          </p:nvCxnSpPr>
          <p:spPr>
            <a:xfrm>
              <a:off x="8039988"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4080" name="Google Shape;4080;p37"/>
            <p:cNvCxnSpPr/>
            <p:nvPr/>
          </p:nvCxnSpPr>
          <p:spPr>
            <a:xfrm>
              <a:off x="8259615"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81" name="Google Shape;4081;p37"/>
            <p:cNvCxnSpPr/>
            <p:nvPr/>
          </p:nvCxnSpPr>
          <p:spPr>
            <a:xfrm>
              <a:off x="8089123"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82" name="Google Shape;4082;p37"/>
            <p:cNvCxnSpPr/>
            <p:nvPr/>
          </p:nvCxnSpPr>
          <p:spPr>
            <a:xfrm>
              <a:off x="8450170"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83" name="Google Shape;4083;p37"/>
            <p:cNvSpPr/>
            <p:nvPr/>
          </p:nvSpPr>
          <p:spPr>
            <a:xfrm>
              <a:off x="9134248" y="9327"/>
              <a:ext cx="52800" cy="2229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84" name="Google Shape;4084;p37"/>
            <p:cNvCxnSpPr/>
            <p:nvPr/>
          </p:nvCxnSpPr>
          <p:spPr>
            <a:xfrm rot="10800000">
              <a:off x="9139692" y="210033"/>
              <a:ext cx="42600" cy="0"/>
            </a:xfrm>
            <a:prstGeom prst="straightConnector1">
              <a:avLst/>
            </a:prstGeom>
            <a:noFill/>
            <a:ln w="9525" cap="flat" cmpd="sng">
              <a:solidFill>
                <a:srgbClr val="4C4F66"/>
              </a:solidFill>
              <a:prstDash val="solid"/>
              <a:round/>
              <a:headEnd type="none" w="med" len="med"/>
              <a:tailEnd type="none" w="med" len="med"/>
            </a:ln>
          </p:spPr>
        </p:cxnSp>
        <p:cxnSp>
          <p:nvCxnSpPr>
            <p:cNvPr id="4085" name="Google Shape;4085;p37"/>
            <p:cNvCxnSpPr/>
            <p:nvPr/>
          </p:nvCxnSpPr>
          <p:spPr>
            <a:xfrm>
              <a:off x="9146907"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86" name="Google Shape;4086;p37"/>
            <p:cNvCxnSpPr/>
            <p:nvPr/>
          </p:nvCxnSpPr>
          <p:spPr>
            <a:xfrm>
              <a:off x="9173233"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87" name="Google Shape;4087;p37"/>
            <p:cNvSpPr/>
            <p:nvPr/>
          </p:nvSpPr>
          <p:spPr>
            <a:xfrm rot="-5400000">
              <a:off x="8670273" y="-5620"/>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88" name="Google Shape;4088;p37"/>
            <p:cNvSpPr/>
            <p:nvPr/>
          </p:nvSpPr>
          <p:spPr>
            <a:xfrm>
              <a:off x="8598085"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89" name="Google Shape;4089;p37"/>
            <p:cNvSpPr/>
            <p:nvPr/>
          </p:nvSpPr>
          <p:spPr>
            <a:xfrm>
              <a:off x="8599174"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90" name="Google Shape;4090;p37"/>
            <p:cNvSpPr/>
            <p:nvPr/>
          </p:nvSpPr>
          <p:spPr>
            <a:xfrm>
              <a:off x="8902569"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91" name="Google Shape;4091;p37"/>
            <p:cNvSpPr/>
            <p:nvPr/>
          </p:nvSpPr>
          <p:spPr>
            <a:xfrm>
              <a:off x="8787455"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092" name="Google Shape;4092;p37"/>
            <p:cNvCxnSpPr/>
            <p:nvPr/>
          </p:nvCxnSpPr>
          <p:spPr>
            <a:xfrm>
              <a:off x="8598085"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4093" name="Google Shape;4093;p37"/>
            <p:cNvCxnSpPr/>
            <p:nvPr/>
          </p:nvCxnSpPr>
          <p:spPr>
            <a:xfrm>
              <a:off x="8604891"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4094" name="Google Shape;4094;p37"/>
            <p:cNvCxnSpPr/>
            <p:nvPr/>
          </p:nvCxnSpPr>
          <p:spPr>
            <a:xfrm>
              <a:off x="8824518"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95" name="Google Shape;4095;p37"/>
            <p:cNvCxnSpPr/>
            <p:nvPr/>
          </p:nvCxnSpPr>
          <p:spPr>
            <a:xfrm>
              <a:off x="8654024"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096" name="Google Shape;4096;p37"/>
            <p:cNvCxnSpPr/>
            <p:nvPr/>
          </p:nvCxnSpPr>
          <p:spPr>
            <a:xfrm>
              <a:off x="9015072" y="210033"/>
              <a:ext cx="0" cy="23700"/>
            </a:xfrm>
            <a:prstGeom prst="straightConnector1">
              <a:avLst/>
            </a:prstGeom>
            <a:noFill/>
            <a:ln w="9525" cap="flat" cmpd="sng">
              <a:solidFill>
                <a:srgbClr val="4C4F66"/>
              </a:solidFill>
              <a:prstDash val="solid"/>
              <a:round/>
              <a:headEnd type="none" w="med" len="med"/>
              <a:tailEnd type="none" w="med" len="med"/>
            </a:ln>
          </p:spPr>
        </p:cxnSp>
        <p:sp>
          <p:nvSpPr>
            <p:cNvPr id="4097" name="Google Shape;4097;p37"/>
            <p:cNvSpPr/>
            <p:nvPr/>
          </p:nvSpPr>
          <p:spPr>
            <a:xfrm rot="-5400000">
              <a:off x="9328328" y="-5621"/>
              <a:ext cx="324600" cy="466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98" name="Google Shape;4098;p37"/>
            <p:cNvSpPr/>
            <p:nvPr/>
          </p:nvSpPr>
          <p:spPr>
            <a:xfrm>
              <a:off x="9256140" y="232176"/>
              <a:ext cx="467700" cy="1578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099" name="Google Shape;4099;p37"/>
            <p:cNvSpPr/>
            <p:nvPr/>
          </p:nvSpPr>
          <p:spPr>
            <a:xfrm>
              <a:off x="9257229" y="255968"/>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100" name="Google Shape;4100;p37"/>
            <p:cNvSpPr/>
            <p:nvPr/>
          </p:nvSpPr>
          <p:spPr>
            <a:xfrm>
              <a:off x="9560626" y="254492"/>
              <a:ext cx="163200" cy="11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101" name="Google Shape;4101;p37"/>
            <p:cNvSpPr/>
            <p:nvPr/>
          </p:nvSpPr>
          <p:spPr>
            <a:xfrm>
              <a:off x="9445510" y="252831"/>
              <a:ext cx="90300" cy="114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02" name="Google Shape;4102;p37"/>
            <p:cNvCxnSpPr/>
            <p:nvPr/>
          </p:nvCxnSpPr>
          <p:spPr>
            <a:xfrm>
              <a:off x="9256140" y="232176"/>
              <a:ext cx="469500" cy="0"/>
            </a:xfrm>
            <a:prstGeom prst="straightConnector1">
              <a:avLst/>
            </a:prstGeom>
            <a:noFill/>
            <a:ln w="9525" cap="flat" cmpd="sng">
              <a:solidFill>
                <a:srgbClr val="4C4F66"/>
              </a:solidFill>
              <a:prstDash val="solid"/>
              <a:round/>
              <a:headEnd type="none" w="med" len="med"/>
              <a:tailEnd type="none" w="med" len="med"/>
            </a:ln>
          </p:spPr>
        </p:cxnSp>
        <p:cxnSp>
          <p:nvCxnSpPr>
            <p:cNvPr id="4103" name="Google Shape;4103;p37"/>
            <p:cNvCxnSpPr/>
            <p:nvPr/>
          </p:nvCxnSpPr>
          <p:spPr>
            <a:xfrm>
              <a:off x="9262945" y="210033"/>
              <a:ext cx="458400" cy="0"/>
            </a:xfrm>
            <a:prstGeom prst="straightConnector1">
              <a:avLst/>
            </a:prstGeom>
            <a:noFill/>
            <a:ln w="9525" cap="flat" cmpd="sng">
              <a:solidFill>
                <a:srgbClr val="4C4F66"/>
              </a:solidFill>
              <a:prstDash val="solid"/>
              <a:round/>
              <a:headEnd type="none" w="med" len="med"/>
              <a:tailEnd type="none" w="med" len="med"/>
            </a:ln>
          </p:spPr>
        </p:cxnSp>
        <p:cxnSp>
          <p:nvCxnSpPr>
            <p:cNvPr id="4104" name="Google Shape;4104;p37"/>
            <p:cNvCxnSpPr/>
            <p:nvPr/>
          </p:nvCxnSpPr>
          <p:spPr>
            <a:xfrm>
              <a:off x="9482572"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105" name="Google Shape;4105;p37"/>
            <p:cNvCxnSpPr/>
            <p:nvPr/>
          </p:nvCxnSpPr>
          <p:spPr>
            <a:xfrm>
              <a:off x="9312079" y="210033"/>
              <a:ext cx="0" cy="23700"/>
            </a:xfrm>
            <a:prstGeom prst="straightConnector1">
              <a:avLst/>
            </a:prstGeom>
            <a:noFill/>
            <a:ln w="9525" cap="flat" cmpd="sng">
              <a:solidFill>
                <a:srgbClr val="4C4F66"/>
              </a:solidFill>
              <a:prstDash val="solid"/>
              <a:round/>
              <a:headEnd type="none" w="med" len="med"/>
              <a:tailEnd type="none" w="med" len="med"/>
            </a:ln>
          </p:spPr>
        </p:cxnSp>
        <p:cxnSp>
          <p:nvCxnSpPr>
            <p:cNvPr id="4106" name="Google Shape;4106;p37"/>
            <p:cNvCxnSpPr/>
            <p:nvPr/>
          </p:nvCxnSpPr>
          <p:spPr>
            <a:xfrm>
              <a:off x="9673126" y="210033"/>
              <a:ext cx="0" cy="23700"/>
            </a:xfrm>
            <a:prstGeom prst="straightConnector1">
              <a:avLst/>
            </a:prstGeom>
            <a:noFill/>
            <a:ln w="9525" cap="flat" cmpd="sng">
              <a:solidFill>
                <a:srgbClr val="4C4F66"/>
              </a:solidFill>
              <a:prstDash val="solid"/>
              <a:round/>
              <a:headEnd type="none" w="med" len="med"/>
              <a:tailEnd type="none" w="med" len="med"/>
            </a:ln>
          </p:spPr>
        </p:cxnSp>
        <p:grpSp>
          <p:nvGrpSpPr>
            <p:cNvPr id="4107" name="Google Shape;4107;p37"/>
            <p:cNvGrpSpPr/>
            <p:nvPr/>
          </p:nvGrpSpPr>
          <p:grpSpPr>
            <a:xfrm>
              <a:off x="13250" y="14322"/>
              <a:ext cx="12169339" cy="380757"/>
              <a:chOff x="106942451" y="108727875"/>
              <a:chExt cx="5596900" cy="175166"/>
            </a:xfrm>
          </p:grpSpPr>
          <p:sp>
            <p:nvSpPr>
              <p:cNvPr id="4108" name="Google Shape;4108;p37"/>
              <p:cNvSpPr/>
              <p:nvPr/>
            </p:nvSpPr>
            <p:spPr>
              <a:xfrm>
                <a:off x="11145955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09" name="Google Shape;4109;p37"/>
              <p:cNvCxnSpPr/>
              <p:nvPr/>
            </p:nvCxnSpPr>
            <p:spPr>
              <a:xfrm>
                <a:off x="1114841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10" name="Google Shape;4110;p37"/>
              <p:cNvCxnSpPr/>
              <p:nvPr/>
            </p:nvCxnSpPr>
            <p:spPr>
              <a:xfrm>
                <a:off x="1114969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11" name="Google Shape;4111;p37"/>
              <p:cNvCxnSpPr/>
              <p:nvPr/>
            </p:nvCxnSpPr>
            <p:spPr>
              <a:xfrm rot="10800000">
                <a:off x="11145968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12" name="Google Shape;4112;p37"/>
              <p:cNvCxnSpPr/>
              <p:nvPr/>
            </p:nvCxnSpPr>
            <p:spPr>
              <a:xfrm>
                <a:off x="1115106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13" name="Google Shape;4113;p37"/>
              <p:cNvCxnSpPr/>
              <p:nvPr/>
            </p:nvCxnSpPr>
            <p:spPr>
              <a:xfrm>
                <a:off x="1115234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14" name="Google Shape;4114;p37"/>
              <p:cNvCxnSpPr/>
              <p:nvPr/>
            </p:nvCxnSpPr>
            <p:spPr>
              <a:xfrm>
                <a:off x="11147169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15" name="Google Shape;4115;p37"/>
              <p:cNvCxnSpPr/>
              <p:nvPr/>
            </p:nvCxnSpPr>
            <p:spPr>
              <a:xfrm rot="10800000">
                <a:off x="11145968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16" name="Google Shape;4116;p37"/>
              <p:cNvCxnSpPr/>
              <p:nvPr/>
            </p:nvCxnSpPr>
            <p:spPr>
              <a:xfrm rot="10800000">
                <a:off x="11145968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17" name="Google Shape;4117;p37"/>
              <p:cNvSpPr/>
              <p:nvPr/>
            </p:nvSpPr>
            <p:spPr>
              <a:xfrm>
                <a:off x="111599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18" name="Google Shape;4118;p37"/>
              <p:cNvCxnSpPr/>
              <p:nvPr/>
            </p:nvCxnSpPr>
            <p:spPr>
              <a:xfrm>
                <a:off x="111623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19" name="Google Shape;4119;p37"/>
              <p:cNvCxnSpPr/>
              <p:nvPr/>
            </p:nvCxnSpPr>
            <p:spPr>
              <a:xfrm>
                <a:off x="111636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20" name="Google Shape;4120;p37"/>
              <p:cNvCxnSpPr/>
              <p:nvPr/>
            </p:nvCxnSpPr>
            <p:spPr>
              <a:xfrm rot="10800000">
                <a:off x="111599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21" name="Google Shape;4121;p37"/>
              <p:cNvCxnSpPr/>
              <p:nvPr/>
            </p:nvCxnSpPr>
            <p:spPr>
              <a:xfrm>
                <a:off x="111650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22" name="Google Shape;4122;p37"/>
              <p:cNvCxnSpPr/>
              <p:nvPr/>
            </p:nvCxnSpPr>
            <p:spPr>
              <a:xfrm>
                <a:off x="111663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23" name="Google Shape;4123;p37"/>
              <p:cNvCxnSpPr/>
              <p:nvPr/>
            </p:nvCxnSpPr>
            <p:spPr>
              <a:xfrm>
                <a:off x="111611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24" name="Google Shape;4124;p37"/>
              <p:cNvCxnSpPr/>
              <p:nvPr/>
            </p:nvCxnSpPr>
            <p:spPr>
              <a:xfrm rot="10800000">
                <a:off x="111599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25" name="Google Shape;4125;p37"/>
              <p:cNvCxnSpPr/>
              <p:nvPr/>
            </p:nvCxnSpPr>
            <p:spPr>
              <a:xfrm rot="10800000">
                <a:off x="111599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26" name="Google Shape;4126;p37"/>
              <p:cNvSpPr/>
              <p:nvPr/>
            </p:nvSpPr>
            <p:spPr>
              <a:xfrm>
                <a:off x="11176221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27" name="Google Shape;4127;p37"/>
              <p:cNvCxnSpPr/>
              <p:nvPr/>
            </p:nvCxnSpPr>
            <p:spPr>
              <a:xfrm>
                <a:off x="11178683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28" name="Google Shape;4128;p37"/>
              <p:cNvCxnSpPr/>
              <p:nvPr/>
            </p:nvCxnSpPr>
            <p:spPr>
              <a:xfrm>
                <a:off x="1117996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29" name="Google Shape;4129;p37"/>
              <p:cNvCxnSpPr/>
              <p:nvPr/>
            </p:nvCxnSpPr>
            <p:spPr>
              <a:xfrm rot="10800000">
                <a:off x="11176234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30" name="Google Shape;4130;p37"/>
              <p:cNvCxnSpPr/>
              <p:nvPr/>
            </p:nvCxnSpPr>
            <p:spPr>
              <a:xfrm>
                <a:off x="11181335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31" name="Google Shape;4131;p37"/>
              <p:cNvCxnSpPr/>
              <p:nvPr/>
            </p:nvCxnSpPr>
            <p:spPr>
              <a:xfrm>
                <a:off x="11182611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32" name="Google Shape;4132;p37"/>
              <p:cNvCxnSpPr/>
              <p:nvPr/>
            </p:nvCxnSpPr>
            <p:spPr>
              <a:xfrm>
                <a:off x="11177434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33" name="Google Shape;4133;p37"/>
              <p:cNvCxnSpPr/>
              <p:nvPr/>
            </p:nvCxnSpPr>
            <p:spPr>
              <a:xfrm rot="10800000">
                <a:off x="11176234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34" name="Google Shape;4134;p37"/>
              <p:cNvCxnSpPr/>
              <p:nvPr/>
            </p:nvCxnSpPr>
            <p:spPr>
              <a:xfrm rot="10800000">
                <a:off x="11176234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35" name="Google Shape;4135;p37"/>
              <p:cNvSpPr/>
              <p:nvPr/>
            </p:nvSpPr>
            <p:spPr>
              <a:xfrm>
                <a:off x="11190175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36" name="Google Shape;4136;p37"/>
              <p:cNvCxnSpPr/>
              <p:nvPr/>
            </p:nvCxnSpPr>
            <p:spPr>
              <a:xfrm>
                <a:off x="11192637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37" name="Google Shape;4137;p37"/>
              <p:cNvCxnSpPr/>
              <p:nvPr/>
            </p:nvCxnSpPr>
            <p:spPr>
              <a:xfrm>
                <a:off x="11193914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38" name="Google Shape;4138;p37"/>
              <p:cNvCxnSpPr/>
              <p:nvPr/>
            </p:nvCxnSpPr>
            <p:spPr>
              <a:xfrm rot="10800000">
                <a:off x="11190188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39" name="Google Shape;4139;p37"/>
              <p:cNvCxnSpPr/>
              <p:nvPr/>
            </p:nvCxnSpPr>
            <p:spPr>
              <a:xfrm>
                <a:off x="11195289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40" name="Google Shape;4140;p37"/>
              <p:cNvCxnSpPr/>
              <p:nvPr/>
            </p:nvCxnSpPr>
            <p:spPr>
              <a:xfrm>
                <a:off x="11196565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41" name="Google Shape;4141;p37"/>
              <p:cNvCxnSpPr/>
              <p:nvPr/>
            </p:nvCxnSpPr>
            <p:spPr>
              <a:xfrm>
                <a:off x="1119138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42" name="Google Shape;4142;p37"/>
              <p:cNvCxnSpPr/>
              <p:nvPr/>
            </p:nvCxnSpPr>
            <p:spPr>
              <a:xfrm rot="10800000">
                <a:off x="11190188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43" name="Google Shape;4143;p37"/>
              <p:cNvCxnSpPr/>
              <p:nvPr/>
            </p:nvCxnSpPr>
            <p:spPr>
              <a:xfrm rot="10800000">
                <a:off x="11190188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44" name="Google Shape;4144;p37"/>
              <p:cNvSpPr/>
              <p:nvPr/>
            </p:nvSpPr>
            <p:spPr>
              <a:xfrm>
                <a:off x="11202202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45" name="Google Shape;4145;p37"/>
              <p:cNvCxnSpPr/>
              <p:nvPr/>
            </p:nvCxnSpPr>
            <p:spPr>
              <a:xfrm>
                <a:off x="11204665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46" name="Google Shape;4146;p37"/>
              <p:cNvCxnSpPr/>
              <p:nvPr/>
            </p:nvCxnSpPr>
            <p:spPr>
              <a:xfrm>
                <a:off x="11205941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47" name="Google Shape;4147;p37"/>
              <p:cNvCxnSpPr/>
              <p:nvPr/>
            </p:nvCxnSpPr>
            <p:spPr>
              <a:xfrm rot="10800000">
                <a:off x="11202215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48" name="Google Shape;4148;p37"/>
              <p:cNvCxnSpPr/>
              <p:nvPr/>
            </p:nvCxnSpPr>
            <p:spPr>
              <a:xfrm>
                <a:off x="11207316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49" name="Google Shape;4149;p37"/>
              <p:cNvCxnSpPr/>
              <p:nvPr/>
            </p:nvCxnSpPr>
            <p:spPr>
              <a:xfrm>
                <a:off x="11208593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50" name="Google Shape;4150;p37"/>
              <p:cNvCxnSpPr/>
              <p:nvPr/>
            </p:nvCxnSpPr>
            <p:spPr>
              <a:xfrm>
                <a:off x="1120341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51" name="Google Shape;4151;p37"/>
              <p:cNvCxnSpPr/>
              <p:nvPr/>
            </p:nvCxnSpPr>
            <p:spPr>
              <a:xfrm rot="10800000">
                <a:off x="11202215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52" name="Google Shape;4152;p37"/>
              <p:cNvCxnSpPr/>
              <p:nvPr/>
            </p:nvCxnSpPr>
            <p:spPr>
              <a:xfrm rot="10800000">
                <a:off x="11202215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53" name="Google Shape;4153;p37"/>
              <p:cNvSpPr/>
              <p:nvPr/>
            </p:nvSpPr>
            <p:spPr>
              <a:xfrm>
                <a:off x="11216156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54" name="Google Shape;4154;p37"/>
              <p:cNvCxnSpPr/>
              <p:nvPr/>
            </p:nvCxnSpPr>
            <p:spPr>
              <a:xfrm>
                <a:off x="11218618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55" name="Google Shape;4155;p37"/>
              <p:cNvCxnSpPr/>
              <p:nvPr/>
            </p:nvCxnSpPr>
            <p:spPr>
              <a:xfrm>
                <a:off x="11219895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56" name="Google Shape;4156;p37"/>
              <p:cNvCxnSpPr/>
              <p:nvPr/>
            </p:nvCxnSpPr>
            <p:spPr>
              <a:xfrm rot="10800000">
                <a:off x="11216169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57" name="Google Shape;4157;p37"/>
              <p:cNvCxnSpPr/>
              <p:nvPr/>
            </p:nvCxnSpPr>
            <p:spPr>
              <a:xfrm>
                <a:off x="11221270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58" name="Google Shape;4158;p37"/>
              <p:cNvCxnSpPr/>
              <p:nvPr/>
            </p:nvCxnSpPr>
            <p:spPr>
              <a:xfrm>
                <a:off x="11222546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59" name="Google Shape;4159;p37"/>
              <p:cNvCxnSpPr/>
              <p:nvPr/>
            </p:nvCxnSpPr>
            <p:spPr>
              <a:xfrm>
                <a:off x="11217370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60" name="Google Shape;4160;p37"/>
              <p:cNvCxnSpPr/>
              <p:nvPr/>
            </p:nvCxnSpPr>
            <p:spPr>
              <a:xfrm rot="10800000">
                <a:off x="11216169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61" name="Google Shape;4161;p37"/>
              <p:cNvCxnSpPr/>
              <p:nvPr/>
            </p:nvCxnSpPr>
            <p:spPr>
              <a:xfrm rot="10800000">
                <a:off x="11216169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62" name="Google Shape;4162;p37"/>
              <p:cNvSpPr/>
              <p:nvPr/>
            </p:nvSpPr>
            <p:spPr>
              <a:xfrm>
                <a:off x="11232468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63" name="Google Shape;4163;p37"/>
              <p:cNvCxnSpPr/>
              <p:nvPr/>
            </p:nvCxnSpPr>
            <p:spPr>
              <a:xfrm>
                <a:off x="11234930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64" name="Google Shape;4164;p37"/>
              <p:cNvCxnSpPr/>
              <p:nvPr/>
            </p:nvCxnSpPr>
            <p:spPr>
              <a:xfrm>
                <a:off x="1123620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65" name="Google Shape;4165;p37"/>
              <p:cNvCxnSpPr/>
              <p:nvPr/>
            </p:nvCxnSpPr>
            <p:spPr>
              <a:xfrm rot="10800000">
                <a:off x="11232481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66" name="Google Shape;4166;p37"/>
              <p:cNvCxnSpPr/>
              <p:nvPr/>
            </p:nvCxnSpPr>
            <p:spPr>
              <a:xfrm>
                <a:off x="11237582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67" name="Google Shape;4167;p37"/>
              <p:cNvCxnSpPr/>
              <p:nvPr/>
            </p:nvCxnSpPr>
            <p:spPr>
              <a:xfrm>
                <a:off x="11238858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68" name="Google Shape;4168;p37"/>
              <p:cNvCxnSpPr/>
              <p:nvPr/>
            </p:nvCxnSpPr>
            <p:spPr>
              <a:xfrm>
                <a:off x="11233681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69" name="Google Shape;4169;p37"/>
              <p:cNvCxnSpPr/>
              <p:nvPr/>
            </p:nvCxnSpPr>
            <p:spPr>
              <a:xfrm rot="10800000">
                <a:off x="11232481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70" name="Google Shape;4170;p37"/>
              <p:cNvCxnSpPr/>
              <p:nvPr/>
            </p:nvCxnSpPr>
            <p:spPr>
              <a:xfrm rot="10800000">
                <a:off x="11232481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71" name="Google Shape;4171;p37"/>
              <p:cNvSpPr/>
              <p:nvPr/>
            </p:nvSpPr>
            <p:spPr>
              <a:xfrm>
                <a:off x="11246422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72" name="Google Shape;4172;p37"/>
              <p:cNvCxnSpPr/>
              <p:nvPr/>
            </p:nvCxnSpPr>
            <p:spPr>
              <a:xfrm>
                <a:off x="11248884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73" name="Google Shape;4173;p37"/>
              <p:cNvCxnSpPr/>
              <p:nvPr/>
            </p:nvCxnSpPr>
            <p:spPr>
              <a:xfrm>
                <a:off x="11250161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74" name="Google Shape;4174;p37"/>
              <p:cNvCxnSpPr/>
              <p:nvPr/>
            </p:nvCxnSpPr>
            <p:spPr>
              <a:xfrm rot="10800000">
                <a:off x="11246435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75" name="Google Shape;4175;p37"/>
              <p:cNvCxnSpPr/>
              <p:nvPr/>
            </p:nvCxnSpPr>
            <p:spPr>
              <a:xfrm>
                <a:off x="11251536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76" name="Google Shape;4176;p37"/>
              <p:cNvCxnSpPr/>
              <p:nvPr/>
            </p:nvCxnSpPr>
            <p:spPr>
              <a:xfrm>
                <a:off x="11252812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77" name="Google Shape;4177;p37"/>
              <p:cNvCxnSpPr/>
              <p:nvPr/>
            </p:nvCxnSpPr>
            <p:spPr>
              <a:xfrm>
                <a:off x="11247635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78" name="Google Shape;4178;p37"/>
              <p:cNvCxnSpPr/>
              <p:nvPr/>
            </p:nvCxnSpPr>
            <p:spPr>
              <a:xfrm rot="10800000">
                <a:off x="11246435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79" name="Google Shape;4179;p37"/>
              <p:cNvCxnSpPr/>
              <p:nvPr/>
            </p:nvCxnSpPr>
            <p:spPr>
              <a:xfrm rot="10800000">
                <a:off x="11246435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80" name="Google Shape;4180;p37"/>
              <p:cNvSpPr/>
              <p:nvPr/>
            </p:nvSpPr>
            <p:spPr>
              <a:xfrm>
                <a:off x="110330629"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81" name="Google Shape;4181;p37"/>
              <p:cNvCxnSpPr/>
              <p:nvPr/>
            </p:nvCxnSpPr>
            <p:spPr>
              <a:xfrm>
                <a:off x="11035525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82" name="Google Shape;4182;p37"/>
              <p:cNvCxnSpPr/>
              <p:nvPr/>
            </p:nvCxnSpPr>
            <p:spPr>
              <a:xfrm>
                <a:off x="1103680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83" name="Google Shape;4183;p37"/>
              <p:cNvCxnSpPr/>
              <p:nvPr/>
            </p:nvCxnSpPr>
            <p:spPr>
              <a:xfrm rot="10800000">
                <a:off x="110330756"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84" name="Google Shape;4184;p37"/>
              <p:cNvCxnSpPr/>
              <p:nvPr/>
            </p:nvCxnSpPr>
            <p:spPr>
              <a:xfrm>
                <a:off x="11038176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85" name="Google Shape;4185;p37"/>
              <p:cNvCxnSpPr/>
              <p:nvPr/>
            </p:nvCxnSpPr>
            <p:spPr>
              <a:xfrm>
                <a:off x="1103945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86" name="Google Shape;4186;p37"/>
              <p:cNvCxnSpPr/>
              <p:nvPr/>
            </p:nvCxnSpPr>
            <p:spPr>
              <a:xfrm>
                <a:off x="110342763"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87" name="Google Shape;4187;p37"/>
              <p:cNvCxnSpPr/>
              <p:nvPr/>
            </p:nvCxnSpPr>
            <p:spPr>
              <a:xfrm rot="10800000">
                <a:off x="110330756"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88" name="Google Shape;4188;p37"/>
              <p:cNvCxnSpPr/>
              <p:nvPr/>
            </p:nvCxnSpPr>
            <p:spPr>
              <a:xfrm rot="10800000">
                <a:off x="110330756"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89" name="Google Shape;4189;p37"/>
              <p:cNvSpPr/>
              <p:nvPr/>
            </p:nvSpPr>
            <p:spPr>
              <a:xfrm>
                <a:off x="11047016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90" name="Google Shape;4190;p37"/>
              <p:cNvCxnSpPr/>
              <p:nvPr/>
            </p:nvCxnSpPr>
            <p:spPr>
              <a:xfrm>
                <a:off x="11049479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91" name="Google Shape;4191;p37"/>
              <p:cNvCxnSpPr/>
              <p:nvPr/>
            </p:nvCxnSpPr>
            <p:spPr>
              <a:xfrm>
                <a:off x="11050755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92" name="Google Shape;4192;p37"/>
              <p:cNvCxnSpPr/>
              <p:nvPr/>
            </p:nvCxnSpPr>
            <p:spPr>
              <a:xfrm rot="10800000">
                <a:off x="11047029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93" name="Google Shape;4193;p37"/>
              <p:cNvCxnSpPr/>
              <p:nvPr/>
            </p:nvCxnSpPr>
            <p:spPr>
              <a:xfrm>
                <a:off x="11052130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94" name="Google Shape;4194;p37"/>
              <p:cNvCxnSpPr/>
              <p:nvPr/>
            </p:nvCxnSpPr>
            <p:spPr>
              <a:xfrm>
                <a:off x="11053407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95" name="Google Shape;4195;p37"/>
              <p:cNvCxnSpPr/>
              <p:nvPr/>
            </p:nvCxnSpPr>
            <p:spPr>
              <a:xfrm>
                <a:off x="11048230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196" name="Google Shape;4196;p37"/>
              <p:cNvCxnSpPr/>
              <p:nvPr/>
            </p:nvCxnSpPr>
            <p:spPr>
              <a:xfrm rot="10800000">
                <a:off x="11047029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197" name="Google Shape;4197;p37"/>
              <p:cNvCxnSpPr/>
              <p:nvPr/>
            </p:nvCxnSpPr>
            <p:spPr>
              <a:xfrm rot="10800000">
                <a:off x="11047029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198" name="Google Shape;4198;p37"/>
              <p:cNvSpPr/>
              <p:nvPr/>
            </p:nvSpPr>
            <p:spPr>
              <a:xfrm>
                <a:off x="11063328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199" name="Google Shape;4199;p37"/>
              <p:cNvCxnSpPr/>
              <p:nvPr/>
            </p:nvCxnSpPr>
            <p:spPr>
              <a:xfrm>
                <a:off x="11065790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00" name="Google Shape;4200;p37"/>
              <p:cNvCxnSpPr/>
              <p:nvPr/>
            </p:nvCxnSpPr>
            <p:spPr>
              <a:xfrm>
                <a:off x="11067067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01" name="Google Shape;4201;p37"/>
              <p:cNvCxnSpPr/>
              <p:nvPr/>
            </p:nvCxnSpPr>
            <p:spPr>
              <a:xfrm rot="10800000">
                <a:off x="11063341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02" name="Google Shape;4202;p37"/>
              <p:cNvCxnSpPr/>
              <p:nvPr/>
            </p:nvCxnSpPr>
            <p:spPr>
              <a:xfrm>
                <a:off x="11068442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03" name="Google Shape;4203;p37"/>
              <p:cNvCxnSpPr/>
              <p:nvPr/>
            </p:nvCxnSpPr>
            <p:spPr>
              <a:xfrm>
                <a:off x="11069718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04" name="Google Shape;4204;p37"/>
              <p:cNvCxnSpPr/>
              <p:nvPr/>
            </p:nvCxnSpPr>
            <p:spPr>
              <a:xfrm>
                <a:off x="11064541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05" name="Google Shape;4205;p37"/>
              <p:cNvCxnSpPr/>
              <p:nvPr/>
            </p:nvCxnSpPr>
            <p:spPr>
              <a:xfrm rot="10800000">
                <a:off x="11063341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06" name="Google Shape;4206;p37"/>
              <p:cNvCxnSpPr/>
              <p:nvPr/>
            </p:nvCxnSpPr>
            <p:spPr>
              <a:xfrm rot="10800000">
                <a:off x="11063341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207" name="Google Shape;4207;p37"/>
              <p:cNvSpPr/>
              <p:nvPr/>
            </p:nvSpPr>
            <p:spPr>
              <a:xfrm>
                <a:off x="110772825"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08" name="Google Shape;4208;p37"/>
              <p:cNvCxnSpPr/>
              <p:nvPr/>
            </p:nvCxnSpPr>
            <p:spPr>
              <a:xfrm>
                <a:off x="11079744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09" name="Google Shape;4209;p37"/>
              <p:cNvCxnSpPr/>
              <p:nvPr/>
            </p:nvCxnSpPr>
            <p:spPr>
              <a:xfrm>
                <a:off x="11081021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10" name="Google Shape;4210;p37"/>
              <p:cNvCxnSpPr/>
              <p:nvPr/>
            </p:nvCxnSpPr>
            <p:spPr>
              <a:xfrm rot="10800000">
                <a:off x="110772952"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11" name="Google Shape;4211;p37"/>
              <p:cNvCxnSpPr/>
              <p:nvPr/>
            </p:nvCxnSpPr>
            <p:spPr>
              <a:xfrm>
                <a:off x="11082396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12" name="Google Shape;4212;p37"/>
              <p:cNvCxnSpPr/>
              <p:nvPr/>
            </p:nvCxnSpPr>
            <p:spPr>
              <a:xfrm>
                <a:off x="110836727"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13" name="Google Shape;4213;p37"/>
              <p:cNvCxnSpPr/>
              <p:nvPr/>
            </p:nvCxnSpPr>
            <p:spPr>
              <a:xfrm>
                <a:off x="1107849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14" name="Google Shape;4214;p37"/>
              <p:cNvCxnSpPr/>
              <p:nvPr/>
            </p:nvCxnSpPr>
            <p:spPr>
              <a:xfrm rot="10800000">
                <a:off x="110772952"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15" name="Google Shape;4215;p37"/>
              <p:cNvCxnSpPr/>
              <p:nvPr/>
            </p:nvCxnSpPr>
            <p:spPr>
              <a:xfrm rot="10800000">
                <a:off x="110772952"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216" name="Google Shape;4216;p37"/>
              <p:cNvSpPr/>
              <p:nvPr/>
            </p:nvSpPr>
            <p:spPr>
              <a:xfrm>
                <a:off x="110893098"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17" name="Google Shape;4217;p37"/>
              <p:cNvCxnSpPr/>
              <p:nvPr/>
            </p:nvCxnSpPr>
            <p:spPr>
              <a:xfrm>
                <a:off x="11091772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18" name="Google Shape;4218;p37"/>
              <p:cNvCxnSpPr/>
              <p:nvPr/>
            </p:nvCxnSpPr>
            <p:spPr>
              <a:xfrm>
                <a:off x="11093048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19" name="Google Shape;4219;p37"/>
              <p:cNvCxnSpPr/>
              <p:nvPr/>
            </p:nvCxnSpPr>
            <p:spPr>
              <a:xfrm rot="10800000">
                <a:off x="110893225"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20" name="Google Shape;4220;p37"/>
              <p:cNvCxnSpPr/>
              <p:nvPr/>
            </p:nvCxnSpPr>
            <p:spPr>
              <a:xfrm>
                <a:off x="110944235"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21" name="Google Shape;4221;p37"/>
              <p:cNvCxnSpPr/>
              <p:nvPr/>
            </p:nvCxnSpPr>
            <p:spPr>
              <a:xfrm>
                <a:off x="110957000"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22" name="Google Shape;4222;p37"/>
              <p:cNvCxnSpPr/>
              <p:nvPr/>
            </p:nvCxnSpPr>
            <p:spPr>
              <a:xfrm>
                <a:off x="110905232"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23" name="Google Shape;4223;p37"/>
              <p:cNvCxnSpPr/>
              <p:nvPr/>
            </p:nvCxnSpPr>
            <p:spPr>
              <a:xfrm rot="10800000">
                <a:off x="110893225"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24" name="Google Shape;4224;p37"/>
              <p:cNvCxnSpPr/>
              <p:nvPr/>
            </p:nvCxnSpPr>
            <p:spPr>
              <a:xfrm rot="10800000">
                <a:off x="110893225"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225" name="Google Shape;4225;p37"/>
              <p:cNvSpPr/>
              <p:nvPr/>
            </p:nvSpPr>
            <p:spPr>
              <a:xfrm>
                <a:off x="111032637"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26" name="Google Shape;4226;p37"/>
              <p:cNvCxnSpPr/>
              <p:nvPr/>
            </p:nvCxnSpPr>
            <p:spPr>
              <a:xfrm>
                <a:off x="11105725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27" name="Google Shape;4227;p37"/>
              <p:cNvCxnSpPr/>
              <p:nvPr/>
            </p:nvCxnSpPr>
            <p:spPr>
              <a:xfrm>
                <a:off x="11107002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28" name="Google Shape;4228;p37"/>
              <p:cNvCxnSpPr/>
              <p:nvPr/>
            </p:nvCxnSpPr>
            <p:spPr>
              <a:xfrm rot="10800000">
                <a:off x="111032764"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29" name="Google Shape;4229;p37"/>
              <p:cNvCxnSpPr/>
              <p:nvPr/>
            </p:nvCxnSpPr>
            <p:spPr>
              <a:xfrm>
                <a:off x="111083774"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30" name="Google Shape;4230;p37"/>
              <p:cNvCxnSpPr/>
              <p:nvPr/>
            </p:nvCxnSpPr>
            <p:spPr>
              <a:xfrm>
                <a:off x="111096539"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31" name="Google Shape;4231;p37"/>
              <p:cNvCxnSpPr/>
              <p:nvPr/>
            </p:nvCxnSpPr>
            <p:spPr>
              <a:xfrm>
                <a:off x="11104477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32" name="Google Shape;4232;p37"/>
              <p:cNvCxnSpPr/>
              <p:nvPr/>
            </p:nvCxnSpPr>
            <p:spPr>
              <a:xfrm rot="10800000">
                <a:off x="111032764"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33" name="Google Shape;4233;p37"/>
              <p:cNvCxnSpPr/>
              <p:nvPr/>
            </p:nvCxnSpPr>
            <p:spPr>
              <a:xfrm rot="10800000">
                <a:off x="111032764"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234" name="Google Shape;4234;p37"/>
              <p:cNvSpPr/>
              <p:nvPr/>
            </p:nvSpPr>
            <p:spPr>
              <a:xfrm>
                <a:off x="11119575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35" name="Google Shape;4235;p37"/>
              <p:cNvCxnSpPr/>
              <p:nvPr/>
            </p:nvCxnSpPr>
            <p:spPr>
              <a:xfrm>
                <a:off x="11122037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36" name="Google Shape;4236;p37"/>
              <p:cNvCxnSpPr/>
              <p:nvPr/>
            </p:nvCxnSpPr>
            <p:spPr>
              <a:xfrm>
                <a:off x="11123314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37" name="Google Shape;4237;p37"/>
              <p:cNvCxnSpPr/>
              <p:nvPr/>
            </p:nvCxnSpPr>
            <p:spPr>
              <a:xfrm rot="10800000">
                <a:off x="11119588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38" name="Google Shape;4238;p37"/>
              <p:cNvCxnSpPr/>
              <p:nvPr/>
            </p:nvCxnSpPr>
            <p:spPr>
              <a:xfrm>
                <a:off x="11124689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39" name="Google Shape;4239;p37"/>
              <p:cNvCxnSpPr/>
              <p:nvPr/>
            </p:nvCxnSpPr>
            <p:spPr>
              <a:xfrm>
                <a:off x="11125965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40" name="Google Shape;4240;p37"/>
              <p:cNvCxnSpPr/>
              <p:nvPr/>
            </p:nvCxnSpPr>
            <p:spPr>
              <a:xfrm>
                <a:off x="11120788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41" name="Google Shape;4241;p37"/>
              <p:cNvCxnSpPr/>
              <p:nvPr/>
            </p:nvCxnSpPr>
            <p:spPr>
              <a:xfrm rot="10800000">
                <a:off x="11119588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42" name="Google Shape;4242;p37"/>
              <p:cNvCxnSpPr/>
              <p:nvPr/>
            </p:nvCxnSpPr>
            <p:spPr>
              <a:xfrm rot="10800000">
                <a:off x="11119588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243" name="Google Shape;4243;p37"/>
              <p:cNvSpPr/>
              <p:nvPr/>
            </p:nvSpPr>
            <p:spPr>
              <a:xfrm>
                <a:off x="111335294" y="108839553"/>
                <a:ext cx="75000" cy="510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44" name="Google Shape;4244;p37"/>
              <p:cNvCxnSpPr/>
              <p:nvPr/>
            </p:nvCxnSpPr>
            <p:spPr>
              <a:xfrm>
                <a:off x="11135991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45" name="Google Shape;4245;p37"/>
              <p:cNvCxnSpPr/>
              <p:nvPr/>
            </p:nvCxnSpPr>
            <p:spPr>
              <a:xfrm>
                <a:off x="11137268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46" name="Google Shape;4246;p37"/>
              <p:cNvCxnSpPr/>
              <p:nvPr/>
            </p:nvCxnSpPr>
            <p:spPr>
              <a:xfrm rot="10800000">
                <a:off x="111335421" y="108851689"/>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47" name="Google Shape;4247;p37"/>
              <p:cNvCxnSpPr/>
              <p:nvPr/>
            </p:nvCxnSpPr>
            <p:spPr>
              <a:xfrm>
                <a:off x="111386431"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48" name="Google Shape;4248;p37"/>
              <p:cNvCxnSpPr/>
              <p:nvPr/>
            </p:nvCxnSpPr>
            <p:spPr>
              <a:xfrm>
                <a:off x="111399196"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49" name="Google Shape;4249;p37"/>
              <p:cNvCxnSpPr/>
              <p:nvPr/>
            </p:nvCxnSpPr>
            <p:spPr>
              <a:xfrm>
                <a:off x="111347428" y="108840232"/>
                <a:ext cx="0" cy="51000"/>
              </a:xfrm>
              <a:prstGeom prst="straightConnector1">
                <a:avLst/>
              </a:prstGeom>
              <a:noFill/>
              <a:ln w="9525" cap="flat" cmpd="sng">
                <a:solidFill>
                  <a:srgbClr val="4C4F66"/>
                </a:solidFill>
                <a:prstDash val="solid"/>
                <a:round/>
                <a:headEnd type="none" w="med" len="med"/>
                <a:tailEnd type="none" w="med" len="med"/>
              </a:ln>
            </p:spPr>
          </p:cxnSp>
          <p:cxnSp>
            <p:nvCxnSpPr>
              <p:cNvPr id="4250" name="Google Shape;4250;p37"/>
              <p:cNvCxnSpPr/>
              <p:nvPr/>
            </p:nvCxnSpPr>
            <p:spPr>
              <a:xfrm rot="10800000">
                <a:off x="111335421" y="108865267"/>
                <a:ext cx="75000" cy="0"/>
              </a:xfrm>
              <a:prstGeom prst="straightConnector1">
                <a:avLst/>
              </a:prstGeom>
              <a:noFill/>
              <a:ln w="9525" cap="flat" cmpd="sng">
                <a:solidFill>
                  <a:srgbClr val="4C4F66"/>
                </a:solidFill>
                <a:prstDash val="solid"/>
                <a:round/>
                <a:headEnd type="none" w="med" len="med"/>
                <a:tailEnd type="none" w="med" len="med"/>
              </a:ln>
            </p:spPr>
          </p:cxnSp>
          <p:cxnSp>
            <p:nvCxnSpPr>
              <p:cNvPr id="4251" name="Google Shape;4251;p37"/>
              <p:cNvCxnSpPr/>
              <p:nvPr/>
            </p:nvCxnSpPr>
            <p:spPr>
              <a:xfrm rot="10800000">
                <a:off x="111335421" y="108878959"/>
                <a:ext cx="75000" cy="0"/>
              </a:xfrm>
              <a:prstGeom prst="straightConnector1">
                <a:avLst/>
              </a:prstGeom>
              <a:noFill/>
              <a:ln w="9525" cap="flat" cmpd="sng">
                <a:solidFill>
                  <a:srgbClr val="4C4F66"/>
                </a:solidFill>
                <a:prstDash val="solid"/>
                <a:round/>
                <a:headEnd type="none" w="med" len="med"/>
                <a:tailEnd type="none" w="med" len="med"/>
              </a:ln>
            </p:spPr>
          </p:cxnSp>
          <p:sp>
            <p:nvSpPr>
              <p:cNvPr id="4252" name="Google Shape;4252;p37"/>
              <p:cNvSpPr/>
              <p:nvPr/>
            </p:nvSpPr>
            <p:spPr>
              <a:xfrm>
                <a:off x="10946371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53" name="Google Shape;4253;p37"/>
              <p:cNvCxnSpPr/>
              <p:nvPr/>
            </p:nvCxnSpPr>
            <p:spPr>
              <a:xfrm rot="10800000">
                <a:off x="10946631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4254" name="Google Shape;4254;p37"/>
              <p:cNvCxnSpPr/>
              <p:nvPr/>
            </p:nvCxnSpPr>
            <p:spPr>
              <a:xfrm>
                <a:off x="10946953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255" name="Google Shape;4255;p37"/>
              <p:cNvCxnSpPr/>
              <p:nvPr/>
            </p:nvCxnSpPr>
            <p:spPr>
              <a:xfrm>
                <a:off x="10948164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256" name="Google Shape;4256;p37"/>
              <p:cNvSpPr/>
              <p:nvPr/>
            </p:nvSpPr>
            <p:spPr>
              <a:xfrm rot="-5400000">
                <a:off x="10925032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257" name="Google Shape;4257;p37"/>
              <p:cNvSpPr/>
              <p:nvPr/>
            </p:nvSpPr>
            <p:spPr>
              <a:xfrm>
                <a:off x="10921712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258" name="Google Shape;4258;p37"/>
              <p:cNvSpPr/>
              <p:nvPr/>
            </p:nvSpPr>
            <p:spPr>
              <a:xfrm>
                <a:off x="10921762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259" name="Google Shape;4259;p37"/>
              <p:cNvGrpSpPr/>
              <p:nvPr/>
            </p:nvGrpSpPr>
            <p:grpSpPr>
              <a:xfrm>
                <a:off x="109212871" y="108837635"/>
                <a:ext cx="75121" cy="51655"/>
                <a:chOff x="109544032" y="110081764"/>
                <a:chExt cx="141684" cy="90591"/>
              </a:xfrm>
            </p:grpSpPr>
            <p:sp>
              <p:nvSpPr>
                <p:cNvPr id="4260" name="Google Shape;4260;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61" name="Google Shape;4261;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62" name="Google Shape;4262;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63" name="Google Shape;4263;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264" name="Google Shape;4264;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65" name="Google Shape;4265;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66" name="Google Shape;4266;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67" name="Google Shape;4267;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268" name="Google Shape;4268;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269" name="Google Shape;4269;p37"/>
              <p:cNvSpPr/>
              <p:nvPr/>
            </p:nvSpPr>
            <p:spPr>
              <a:xfrm>
                <a:off x="10935716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270" name="Google Shape;4270;p37"/>
              <p:cNvGrpSpPr/>
              <p:nvPr/>
            </p:nvGrpSpPr>
            <p:grpSpPr>
              <a:xfrm>
                <a:off x="109352399" y="108837635"/>
                <a:ext cx="75121" cy="51655"/>
                <a:chOff x="109807194" y="110081764"/>
                <a:chExt cx="141684" cy="90591"/>
              </a:xfrm>
            </p:grpSpPr>
            <p:sp>
              <p:nvSpPr>
                <p:cNvPr id="4271" name="Google Shape;4271;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72" name="Google Shape;4272;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73" name="Google Shape;4273;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74" name="Google Shape;4274;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275" name="Google Shape;4275;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76" name="Google Shape;4276;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77" name="Google Shape;4277;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78" name="Google Shape;4278;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279" name="Google Shape;4279;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280" name="Google Shape;4280;p37"/>
              <p:cNvSpPr/>
              <p:nvPr/>
            </p:nvSpPr>
            <p:spPr>
              <a:xfrm>
                <a:off x="10930421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81" name="Google Shape;4281;p37"/>
              <p:cNvCxnSpPr/>
              <p:nvPr/>
            </p:nvCxnSpPr>
            <p:spPr>
              <a:xfrm>
                <a:off x="10921712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282" name="Google Shape;4282;p37"/>
              <p:cNvCxnSpPr/>
              <p:nvPr/>
            </p:nvCxnSpPr>
            <p:spPr>
              <a:xfrm>
                <a:off x="10922025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283" name="Google Shape;4283;p37"/>
              <p:cNvCxnSpPr/>
              <p:nvPr/>
            </p:nvCxnSpPr>
            <p:spPr>
              <a:xfrm>
                <a:off x="10932126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284" name="Google Shape;4284;p37"/>
              <p:cNvCxnSpPr/>
              <p:nvPr/>
            </p:nvCxnSpPr>
            <p:spPr>
              <a:xfrm>
                <a:off x="10924284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285" name="Google Shape;4285;p37"/>
              <p:cNvCxnSpPr/>
              <p:nvPr/>
            </p:nvCxnSpPr>
            <p:spPr>
              <a:xfrm>
                <a:off x="10940890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286" name="Google Shape;4286;p37"/>
              <p:cNvSpPr/>
              <p:nvPr/>
            </p:nvSpPr>
            <p:spPr>
              <a:xfrm rot="-5400000">
                <a:off x="10955297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287" name="Google Shape;4287;p37"/>
              <p:cNvSpPr/>
              <p:nvPr/>
            </p:nvSpPr>
            <p:spPr>
              <a:xfrm>
                <a:off x="10951977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288" name="Google Shape;4288;p37"/>
              <p:cNvSpPr/>
              <p:nvPr/>
            </p:nvSpPr>
            <p:spPr>
              <a:xfrm>
                <a:off x="10952027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289" name="Google Shape;4289;p37"/>
              <p:cNvGrpSpPr/>
              <p:nvPr/>
            </p:nvGrpSpPr>
            <p:grpSpPr>
              <a:xfrm>
                <a:off x="109515527" y="108837635"/>
                <a:ext cx="75121" cy="51655"/>
                <a:chOff x="109544032" y="110081764"/>
                <a:chExt cx="141684" cy="90591"/>
              </a:xfrm>
            </p:grpSpPr>
            <p:sp>
              <p:nvSpPr>
                <p:cNvPr id="4290" name="Google Shape;4290;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291" name="Google Shape;4291;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92" name="Google Shape;4292;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93" name="Google Shape;4293;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294" name="Google Shape;4294;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95" name="Google Shape;4295;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96" name="Google Shape;4296;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297" name="Google Shape;4297;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298" name="Google Shape;4298;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299" name="Google Shape;4299;p37"/>
              <p:cNvSpPr/>
              <p:nvPr/>
            </p:nvSpPr>
            <p:spPr>
              <a:xfrm>
                <a:off x="10965981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300" name="Google Shape;4300;p37"/>
              <p:cNvGrpSpPr/>
              <p:nvPr/>
            </p:nvGrpSpPr>
            <p:grpSpPr>
              <a:xfrm>
                <a:off x="109655056" y="108837635"/>
                <a:ext cx="75121" cy="51655"/>
                <a:chOff x="109807194" y="110081764"/>
                <a:chExt cx="141684" cy="90591"/>
              </a:xfrm>
            </p:grpSpPr>
            <p:sp>
              <p:nvSpPr>
                <p:cNvPr id="4301" name="Google Shape;4301;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02" name="Google Shape;4302;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03" name="Google Shape;4303;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04" name="Google Shape;4304;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05" name="Google Shape;4305;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06" name="Google Shape;4306;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07" name="Google Shape;4307;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08" name="Google Shape;4308;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09" name="Google Shape;4309;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310" name="Google Shape;4310;p37"/>
              <p:cNvSpPr/>
              <p:nvPr/>
            </p:nvSpPr>
            <p:spPr>
              <a:xfrm>
                <a:off x="10960687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11" name="Google Shape;4311;p37"/>
              <p:cNvCxnSpPr/>
              <p:nvPr/>
            </p:nvCxnSpPr>
            <p:spPr>
              <a:xfrm>
                <a:off x="10951977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312" name="Google Shape;4312;p37"/>
              <p:cNvCxnSpPr/>
              <p:nvPr/>
            </p:nvCxnSpPr>
            <p:spPr>
              <a:xfrm>
                <a:off x="10952290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313" name="Google Shape;4313;p37"/>
              <p:cNvCxnSpPr/>
              <p:nvPr/>
            </p:nvCxnSpPr>
            <p:spPr>
              <a:xfrm>
                <a:off x="10962391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314" name="Google Shape;4314;p37"/>
              <p:cNvCxnSpPr/>
              <p:nvPr/>
            </p:nvCxnSpPr>
            <p:spPr>
              <a:xfrm>
                <a:off x="10954550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315" name="Google Shape;4315;p37"/>
              <p:cNvCxnSpPr/>
              <p:nvPr/>
            </p:nvCxnSpPr>
            <p:spPr>
              <a:xfrm>
                <a:off x="10971155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316" name="Google Shape;4316;p37"/>
              <p:cNvSpPr/>
              <p:nvPr/>
            </p:nvSpPr>
            <p:spPr>
              <a:xfrm>
                <a:off x="11002618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17" name="Google Shape;4317;p37"/>
              <p:cNvCxnSpPr/>
              <p:nvPr/>
            </p:nvCxnSpPr>
            <p:spPr>
              <a:xfrm rot="10800000">
                <a:off x="11002878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4318" name="Google Shape;4318;p37"/>
              <p:cNvCxnSpPr/>
              <p:nvPr/>
            </p:nvCxnSpPr>
            <p:spPr>
              <a:xfrm>
                <a:off x="11003200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319" name="Google Shape;4319;p37"/>
              <p:cNvCxnSpPr/>
              <p:nvPr/>
            </p:nvCxnSpPr>
            <p:spPr>
              <a:xfrm>
                <a:off x="11004411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320" name="Google Shape;4320;p37"/>
              <p:cNvSpPr/>
              <p:nvPr/>
            </p:nvSpPr>
            <p:spPr>
              <a:xfrm rot="-5400000">
                <a:off x="10981279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321" name="Google Shape;4321;p37"/>
              <p:cNvSpPr/>
              <p:nvPr/>
            </p:nvSpPr>
            <p:spPr>
              <a:xfrm>
                <a:off x="10977958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322" name="Google Shape;4322;p37"/>
              <p:cNvSpPr/>
              <p:nvPr/>
            </p:nvSpPr>
            <p:spPr>
              <a:xfrm>
                <a:off x="10978009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323" name="Google Shape;4323;p37"/>
              <p:cNvGrpSpPr/>
              <p:nvPr/>
            </p:nvGrpSpPr>
            <p:grpSpPr>
              <a:xfrm>
                <a:off x="109775340" y="108837635"/>
                <a:ext cx="75121" cy="51655"/>
                <a:chOff x="109544032" y="110081764"/>
                <a:chExt cx="141684" cy="90591"/>
              </a:xfrm>
            </p:grpSpPr>
            <p:sp>
              <p:nvSpPr>
                <p:cNvPr id="4324" name="Google Shape;4324;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25" name="Google Shape;4325;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26" name="Google Shape;4326;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27" name="Google Shape;4327;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28" name="Google Shape;4328;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29" name="Google Shape;4329;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30" name="Google Shape;4330;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31" name="Google Shape;4331;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32" name="Google Shape;4332;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333" name="Google Shape;4333;p37"/>
              <p:cNvSpPr/>
              <p:nvPr/>
            </p:nvSpPr>
            <p:spPr>
              <a:xfrm>
                <a:off x="10991962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334" name="Google Shape;4334;p37"/>
              <p:cNvGrpSpPr/>
              <p:nvPr/>
            </p:nvGrpSpPr>
            <p:grpSpPr>
              <a:xfrm>
                <a:off x="109914868" y="108837635"/>
                <a:ext cx="75121" cy="51655"/>
                <a:chOff x="109807194" y="110081764"/>
                <a:chExt cx="141684" cy="90591"/>
              </a:xfrm>
            </p:grpSpPr>
            <p:sp>
              <p:nvSpPr>
                <p:cNvPr id="4335" name="Google Shape;4335;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36" name="Google Shape;4336;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37" name="Google Shape;4337;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38" name="Google Shape;4338;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39" name="Google Shape;4339;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40" name="Google Shape;4340;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41" name="Google Shape;4341;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42" name="Google Shape;4342;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43" name="Google Shape;4343;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344" name="Google Shape;4344;p37"/>
              <p:cNvSpPr/>
              <p:nvPr/>
            </p:nvSpPr>
            <p:spPr>
              <a:xfrm>
                <a:off x="10986668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45" name="Google Shape;4345;p37"/>
              <p:cNvCxnSpPr/>
              <p:nvPr/>
            </p:nvCxnSpPr>
            <p:spPr>
              <a:xfrm>
                <a:off x="10977958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346" name="Google Shape;4346;p37"/>
              <p:cNvCxnSpPr/>
              <p:nvPr/>
            </p:nvCxnSpPr>
            <p:spPr>
              <a:xfrm>
                <a:off x="10978271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347" name="Google Shape;4347;p37"/>
              <p:cNvCxnSpPr/>
              <p:nvPr/>
            </p:nvCxnSpPr>
            <p:spPr>
              <a:xfrm>
                <a:off x="10988373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348" name="Google Shape;4348;p37"/>
              <p:cNvCxnSpPr/>
              <p:nvPr/>
            </p:nvCxnSpPr>
            <p:spPr>
              <a:xfrm>
                <a:off x="1098053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349" name="Google Shape;4349;p37"/>
              <p:cNvCxnSpPr/>
              <p:nvPr/>
            </p:nvCxnSpPr>
            <p:spPr>
              <a:xfrm>
                <a:off x="10997137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350" name="Google Shape;4350;p37"/>
              <p:cNvSpPr/>
              <p:nvPr/>
            </p:nvSpPr>
            <p:spPr>
              <a:xfrm rot="-5400000">
                <a:off x="11011544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351" name="Google Shape;4351;p37"/>
              <p:cNvSpPr/>
              <p:nvPr/>
            </p:nvSpPr>
            <p:spPr>
              <a:xfrm>
                <a:off x="11008224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352" name="Google Shape;4352;p37"/>
              <p:cNvSpPr/>
              <p:nvPr/>
            </p:nvSpPr>
            <p:spPr>
              <a:xfrm>
                <a:off x="11008274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353" name="Google Shape;4353;p37"/>
              <p:cNvGrpSpPr/>
              <p:nvPr/>
            </p:nvGrpSpPr>
            <p:grpSpPr>
              <a:xfrm>
                <a:off x="110077996" y="108837635"/>
                <a:ext cx="75121" cy="51655"/>
                <a:chOff x="109544032" y="110081764"/>
                <a:chExt cx="141684" cy="90591"/>
              </a:xfrm>
            </p:grpSpPr>
            <p:sp>
              <p:nvSpPr>
                <p:cNvPr id="4354" name="Google Shape;4354;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55" name="Google Shape;4355;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56" name="Google Shape;4356;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57" name="Google Shape;4357;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58" name="Google Shape;4358;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59" name="Google Shape;4359;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60" name="Google Shape;4360;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61" name="Google Shape;4361;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62" name="Google Shape;4362;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363" name="Google Shape;4363;p37"/>
              <p:cNvSpPr/>
              <p:nvPr/>
            </p:nvSpPr>
            <p:spPr>
              <a:xfrm>
                <a:off x="11022228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364" name="Google Shape;4364;p37"/>
              <p:cNvGrpSpPr/>
              <p:nvPr/>
            </p:nvGrpSpPr>
            <p:grpSpPr>
              <a:xfrm>
                <a:off x="110217525" y="108837635"/>
                <a:ext cx="75121" cy="51655"/>
                <a:chOff x="109807194" y="110081764"/>
                <a:chExt cx="141684" cy="90591"/>
              </a:xfrm>
            </p:grpSpPr>
            <p:sp>
              <p:nvSpPr>
                <p:cNvPr id="4365" name="Google Shape;4365;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66" name="Google Shape;4366;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67" name="Google Shape;4367;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68" name="Google Shape;4368;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69" name="Google Shape;4369;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70" name="Google Shape;4370;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71" name="Google Shape;4371;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72" name="Google Shape;4372;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73" name="Google Shape;4373;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374" name="Google Shape;4374;p37"/>
              <p:cNvSpPr/>
              <p:nvPr/>
            </p:nvSpPr>
            <p:spPr>
              <a:xfrm>
                <a:off x="11016934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75" name="Google Shape;4375;p37"/>
              <p:cNvCxnSpPr/>
              <p:nvPr/>
            </p:nvCxnSpPr>
            <p:spPr>
              <a:xfrm>
                <a:off x="11008224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376" name="Google Shape;4376;p37"/>
              <p:cNvCxnSpPr/>
              <p:nvPr/>
            </p:nvCxnSpPr>
            <p:spPr>
              <a:xfrm>
                <a:off x="11008537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377" name="Google Shape;4377;p37"/>
              <p:cNvCxnSpPr/>
              <p:nvPr/>
            </p:nvCxnSpPr>
            <p:spPr>
              <a:xfrm>
                <a:off x="11018638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378" name="Google Shape;4378;p37"/>
              <p:cNvCxnSpPr/>
              <p:nvPr/>
            </p:nvCxnSpPr>
            <p:spPr>
              <a:xfrm>
                <a:off x="11010797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379" name="Google Shape;4379;p37"/>
              <p:cNvCxnSpPr/>
              <p:nvPr/>
            </p:nvCxnSpPr>
            <p:spPr>
              <a:xfrm>
                <a:off x="11027402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380" name="Google Shape;4380;p37"/>
              <p:cNvSpPr/>
              <p:nvPr/>
            </p:nvSpPr>
            <p:spPr>
              <a:xfrm>
                <a:off x="10832222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81" name="Google Shape;4381;p37"/>
              <p:cNvCxnSpPr/>
              <p:nvPr/>
            </p:nvCxnSpPr>
            <p:spPr>
              <a:xfrm rot="10800000">
                <a:off x="10832482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4382" name="Google Shape;4382;p37"/>
              <p:cNvCxnSpPr/>
              <p:nvPr/>
            </p:nvCxnSpPr>
            <p:spPr>
              <a:xfrm>
                <a:off x="10832804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383" name="Google Shape;4383;p37"/>
              <p:cNvCxnSpPr/>
              <p:nvPr/>
            </p:nvCxnSpPr>
            <p:spPr>
              <a:xfrm>
                <a:off x="10834015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384" name="Google Shape;4384;p37"/>
              <p:cNvSpPr/>
              <p:nvPr/>
            </p:nvSpPr>
            <p:spPr>
              <a:xfrm rot="-5400000">
                <a:off x="108108831"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385" name="Google Shape;4385;p37"/>
              <p:cNvSpPr/>
              <p:nvPr/>
            </p:nvSpPr>
            <p:spPr>
              <a:xfrm>
                <a:off x="10807563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386" name="Google Shape;4386;p37"/>
              <p:cNvSpPr/>
              <p:nvPr/>
            </p:nvSpPr>
            <p:spPr>
              <a:xfrm>
                <a:off x="10807613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387" name="Google Shape;4387;p37"/>
              <p:cNvGrpSpPr/>
              <p:nvPr/>
            </p:nvGrpSpPr>
            <p:grpSpPr>
              <a:xfrm>
                <a:off x="108071381" y="108837635"/>
                <a:ext cx="75121" cy="51655"/>
                <a:chOff x="109544032" y="110081764"/>
                <a:chExt cx="141684" cy="90591"/>
              </a:xfrm>
            </p:grpSpPr>
            <p:sp>
              <p:nvSpPr>
                <p:cNvPr id="4388" name="Google Shape;4388;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389" name="Google Shape;4389;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90" name="Google Shape;4390;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91" name="Google Shape;4391;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92" name="Google Shape;4392;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93" name="Google Shape;4393;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94" name="Google Shape;4394;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395" name="Google Shape;4395;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396" name="Google Shape;4396;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397" name="Google Shape;4397;p37"/>
              <p:cNvSpPr/>
              <p:nvPr/>
            </p:nvSpPr>
            <p:spPr>
              <a:xfrm>
                <a:off x="10821567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398" name="Google Shape;4398;p37"/>
              <p:cNvGrpSpPr/>
              <p:nvPr/>
            </p:nvGrpSpPr>
            <p:grpSpPr>
              <a:xfrm>
                <a:off x="108210909" y="108837635"/>
                <a:ext cx="75121" cy="51655"/>
                <a:chOff x="109807194" y="110081764"/>
                <a:chExt cx="141684" cy="90591"/>
              </a:xfrm>
            </p:grpSpPr>
            <p:sp>
              <p:nvSpPr>
                <p:cNvPr id="4399" name="Google Shape;4399;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00" name="Google Shape;4400;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01" name="Google Shape;4401;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02" name="Google Shape;4402;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03" name="Google Shape;4403;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04" name="Google Shape;4404;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05" name="Google Shape;4405;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06" name="Google Shape;4406;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07" name="Google Shape;4407;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408" name="Google Shape;4408;p37"/>
              <p:cNvSpPr/>
              <p:nvPr/>
            </p:nvSpPr>
            <p:spPr>
              <a:xfrm>
                <a:off x="10816272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09" name="Google Shape;4409;p37"/>
              <p:cNvCxnSpPr/>
              <p:nvPr/>
            </p:nvCxnSpPr>
            <p:spPr>
              <a:xfrm>
                <a:off x="10807563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410" name="Google Shape;4410;p37"/>
              <p:cNvCxnSpPr/>
              <p:nvPr/>
            </p:nvCxnSpPr>
            <p:spPr>
              <a:xfrm>
                <a:off x="10807876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411" name="Google Shape;4411;p37"/>
              <p:cNvCxnSpPr/>
              <p:nvPr/>
            </p:nvCxnSpPr>
            <p:spPr>
              <a:xfrm>
                <a:off x="10817977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412" name="Google Shape;4412;p37"/>
              <p:cNvCxnSpPr/>
              <p:nvPr/>
            </p:nvCxnSpPr>
            <p:spPr>
              <a:xfrm>
                <a:off x="10810135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413" name="Google Shape;4413;p37"/>
              <p:cNvCxnSpPr/>
              <p:nvPr/>
            </p:nvCxnSpPr>
            <p:spPr>
              <a:xfrm>
                <a:off x="10826741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414" name="Google Shape;4414;p37"/>
              <p:cNvSpPr/>
              <p:nvPr/>
            </p:nvSpPr>
            <p:spPr>
              <a:xfrm rot="-5400000">
                <a:off x="10841148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415" name="Google Shape;4415;p37"/>
              <p:cNvSpPr/>
              <p:nvPr/>
            </p:nvSpPr>
            <p:spPr>
              <a:xfrm>
                <a:off x="10837828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416" name="Google Shape;4416;p37"/>
              <p:cNvSpPr/>
              <p:nvPr/>
            </p:nvSpPr>
            <p:spPr>
              <a:xfrm>
                <a:off x="10837878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417" name="Google Shape;4417;p37"/>
              <p:cNvGrpSpPr/>
              <p:nvPr/>
            </p:nvGrpSpPr>
            <p:grpSpPr>
              <a:xfrm>
                <a:off x="108374037" y="108837635"/>
                <a:ext cx="75121" cy="51655"/>
                <a:chOff x="109544032" y="110081764"/>
                <a:chExt cx="141684" cy="90591"/>
              </a:xfrm>
            </p:grpSpPr>
            <p:sp>
              <p:nvSpPr>
                <p:cNvPr id="4418" name="Google Shape;4418;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19" name="Google Shape;4419;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20" name="Google Shape;4420;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21" name="Google Shape;4421;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22" name="Google Shape;4422;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23" name="Google Shape;4423;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24" name="Google Shape;4424;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25" name="Google Shape;4425;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26" name="Google Shape;4426;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427" name="Google Shape;4427;p37"/>
              <p:cNvSpPr/>
              <p:nvPr/>
            </p:nvSpPr>
            <p:spPr>
              <a:xfrm>
                <a:off x="10851832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428" name="Google Shape;4428;p37"/>
              <p:cNvGrpSpPr/>
              <p:nvPr/>
            </p:nvGrpSpPr>
            <p:grpSpPr>
              <a:xfrm>
                <a:off x="108513566" y="108837635"/>
                <a:ext cx="75121" cy="51655"/>
                <a:chOff x="109807194" y="110081764"/>
                <a:chExt cx="141684" cy="90591"/>
              </a:xfrm>
            </p:grpSpPr>
            <p:sp>
              <p:nvSpPr>
                <p:cNvPr id="4429" name="Google Shape;4429;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30" name="Google Shape;4430;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31" name="Google Shape;4431;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32" name="Google Shape;4432;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33" name="Google Shape;4433;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34" name="Google Shape;4434;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35" name="Google Shape;4435;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36" name="Google Shape;4436;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37" name="Google Shape;4437;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438" name="Google Shape;4438;p37"/>
              <p:cNvSpPr/>
              <p:nvPr/>
            </p:nvSpPr>
            <p:spPr>
              <a:xfrm>
                <a:off x="10846538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39" name="Google Shape;4439;p37"/>
              <p:cNvCxnSpPr/>
              <p:nvPr/>
            </p:nvCxnSpPr>
            <p:spPr>
              <a:xfrm>
                <a:off x="10837828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440" name="Google Shape;4440;p37"/>
              <p:cNvCxnSpPr/>
              <p:nvPr/>
            </p:nvCxnSpPr>
            <p:spPr>
              <a:xfrm>
                <a:off x="10838141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441" name="Google Shape;4441;p37"/>
              <p:cNvCxnSpPr/>
              <p:nvPr/>
            </p:nvCxnSpPr>
            <p:spPr>
              <a:xfrm>
                <a:off x="10848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442" name="Google Shape;4442;p37"/>
              <p:cNvCxnSpPr/>
              <p:nvPr/>
            </p:nvCxnSpPr>
            <p:spPr>
              <a:xfrm>
                <a:off x="10840401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443" name="Google Shape;4443;p37"/>
              <p:cNvCxnSpPr/>
              <p:nvPr/>
            </p:nvCxnSpPr>
            <p:spPr>
              <a:xfrm>
                <a:off x="10857006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444" name="Google Shape;4444;p37"/>
              <p:cNvSpPr/>
              <p:nvPr/>
            </p:nvSpPr>
            <p:spPr>
              <a:xfrm>
                <a:off x="10888469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45" name="Google Shape;4445;p37"/>
              <p:cNvCxnSpPr/>
              <p:nvPr/>
            </p:nvCxnSpPr>
            <p:spPr>
              <a:xfrm rot="10800000">
                <a:off x="10888729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4446" name="Google Shape;4446;p37"/>
              <p:cNvCxnSpPr/>
              <p:nvPr/>
            </p:nvCxnSpPr>
            <p:spPr>
              <a:xfrm>
                <a:off x="10889051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447" name="Google Shape;4447;p37"/>
              <p:cNvCxnSpPr/>
              <p:nvPr/>
            </p:nvCxnSpPr>
            <p:spPr>
              <a:xfrm>
                <a:off x="10890262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448" name="Google Shape;4448;p37"/>
              <p:cNvSpPr/>
              <p:nvPr/>
            </p:nvSpPr>
            <p:spPr>
              <a:xfrm rot="-5400000">
                <a:off x="1086713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449" name="Google Shape;4449;p37"/>
              <p:cNvSpPr/>
              <p:nvPr/>
            </p:nvSpPr>
            <p:spPr>
              <a:xfrm>
                <a:off x="10863809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450" name="Google Shape;4450;p37"/>
              <p:cNvSpPr/>
              <p:nvPr/>
            </p:nvSpPr>
            <p:spPr>
              <a:xfrm>
                <a:off x="10863860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451" name="Google Shape;4451;p37"/>
              <p:cNvGrpSpPr/>
              <p:nvPr/>
            </p:nvGrpSpPr>
            <p:grpSpPr>
              <a:xfrm>
                <a:off x="108633850" y="108837635"/>
                <a:ext cx="75121" cy="51655"/>
                <a:chOff x="109544032" y="110081764"/>
                <a:chExt cx="141684" cy="90591"/>
              </a:xfrm>
            </p:grpSpPr>
            <p:sp>
              <p:nvSpPr>
                <p:cNvPr id="4452" name="Google Shape;4452;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53" name="Google Shape;4453;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54" name="Google Shape;4454;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55" name="Google Shape;4455;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56" name="Google Shape;4456;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57" name="Google Shape;4457;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58" name="Google Shape;4458;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59" name="Google Shape;4459;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60" name="Google Shape;4460;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461" name="Google Shape;4461;p37"/>
              <p:cNvSpPr/>
              <p:nvPr/>
            </p:nvSpPr>
            <p:spPr>
              <a:xfrm>
                <a:off x="10877813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462" name="Google Shape;4462;p37"/>
              <p:cNvGrpSpPr/>
              <p:nvPr/>
            </p:nvGrpSpPr>
            <p:grpSpPr>
              <a:xfrm>
                <a:off x="108773378" y="108837635"/>
                <a:ext cx="75121" cy="51655"/>
                <a:chOff x="109807194" y="110081764"/>
                <a:chExt cx="141684" cy="90591"/>
              </a:xfrm>
            </p:grpSpPr>
            <p:sp>
              <p:nvSpPr>
                <p:cNvPr id="4463" name="Google Shape;4463;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64" name="Google Shape;4464;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65" name="Google Shape;4465;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66" name="Google Shape;4466;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67" name="Google Shape;4467;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68" name="Google Shape;4468;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69" name="Google Shape;4469;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70" name="Google Shape;4470;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71" name="Google Shape;4471;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472" name="Google Shape;4472;p37"/>
              <p:cNvSpPr/>
              <p:nvPr/>
            </p:nvSpPr>
            <p:spPr>
              <a:xfrm>
                <a:off x="10872519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73" name="Google Shape;4473;p37"/>
              <p:cNvCxnSpPr/>
              <p:nvPr/>
            </p:nvCxnSpPr>
            <p:spPr>
              <a:xfrm>
                <a:off x="10863809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474" name="Google Shape;4474;p37"/>
              <p:cNvCxnSpPr/>
              <p:nvPr/>
            </p:nvCxnSpPr>
            <p:spPr>
              <a:xfrm>
                <a:off x="10864122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475" name="Google Shape;4475;p37"/>
              <p:cNvCxnSpPr/>
              <p:nvPr/>
            </p:nvCxnSpPr>
            <p:spPr>
              <a:xfrm>
                <a:off x="10874224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476" name="Google Shape;4476;p37"/>
              <p:cNvCxnSpPr/>
              <p:nvPr/>
            </p:nvCxnSpPr>
            <p:spPr>
              <a:xfrm>
                <a:off x="10866382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477" name="Google Shape;4477;p37"/>
              <p:cNvCxnSpPr/>
              <p:nvPr/>
            </p:nvCxnSpPr>
            <p:spPr>
              <a:xfrm>
                <a:off x="10882988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478" name="Google Shape;4478;p37"/>
              <p:cNvSpPr/>
              <p:nvPr/>
            </p:nvSpPr>
            <p:spPr>
              <a:xfrm rot="-5400000">
                <a:off x="10897395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479" name="Google Shape;4479;p37"/>
              <p:cNvSpPr/>
              <p:nvPr/>
            </p:nvSpPr>
            <p:spPr>
              <a:xfrm>
                <a:off x="10894075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480" name="Google Shape;4480;p37"/>
              <p:cNvSpPr/>
              <p:nvPr/>
            </p:nvSpPr>
            <p:spPr>
              <a:xfrm>
                <a:off x="10894125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481" name="Google Shape;4481;p37"/>
              <p:cNvGrpSpPr/>
              <p:nvPr/>
            </p:nvGrpSpPr>
            <p:grpSpPr>
              <a:xfrm>
                <a:off x="108936506" y="108837635"/>
                <a:ext cx="75121" cy="51655"/>
                <a:chOff x="109544032" y="110081764"/>
                <a:chExt cx="141684" cy="90591"/>
              </a:xfrm>
            </p:grpSpPr>
            <p:sp>
              <p:nvSpPr>
                <p:cNvPr id="4482" name="Google Shape;4482;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83" name="Google Shape;4483;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84" name="Google Shape;4484;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85" name="Google Shape;4485;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86" name="Google Shape;4486;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87" name="Google Shape;4487;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88" name="Google Shape;4488;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89" name="Google Shape;4489;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90" name="Google Shape;4490;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491" name="Google Shape;4491;p37"/>
              <p:cNvSpPr/>
              <p:nvPr/>
            </p:nvSpPr>
            <p:spPr>
              <a:xfrm>
                <a:off x="10908079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492" name="Google Shape;4492;p37"/>
              <p:cNvGrpSpPr/>
              <p:nvPr/>
            </p:nvGrpSpPr>
            <p:grpSpPr>
              <a:xfrm>
                <a:off x="109076035" y="108837635"/>
                <a:ext cx="75121" cy="51655"/>
                <a:chOff x="109807194" y="110081764"/>
                <a:chExt cx="141684" cy="90591"/>
              </a:xfrm>
            </p:grpSpPr>
            <p:sp>
              <p:nvSpPr>
                <p:cNvPr id="4493" name="Google Shape;4493;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494" name="Google Shape;4494;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95" name="Google Shape;4495;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96" name="Google Shape;4496;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497" name="Google Shape;4497;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98" name="Google Shape;4498;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499" name="Google Shape;4499;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00" name="Google Shape;4500;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01" name="Google Shape;4501;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502" name="Google Shape;4502;p37"/>
              <p:cNvSpPr/>
              <p:nvPr/>
            </p:nvSpPr>
            <p:spPr>
              <a:xfrm>
                <a:off x="10902785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03" name="Google Shape;4503;p37"/>
              <p:cNvCxnSpPr/>
              <p:nvPr/>
            </p:nvCxnSpPr>
            <p:spPr>
              <a:xfrm>
                <a:off x="10894075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504" name="Google Shape;4504;p37"/>
              <p:cNvCxnSpPr/>
              <p:nvPr/>
            </p:nvCxnSpPr>
            <p:spPr>
              <a:xfrm>
                <a:off x="10894388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505" name="Google Shape;4505;p37"/>
              <p:cNvCxnSpPr/>
              <p:nvPr/>
            </p:nvCxnSpPr>
            <p:spPr>
              <a:xfrm>
                <a:off x="10904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506" name="Google Shape;4506;p37"/>
              <p:cNvCxnSpPr/>
              <p:nvPr/>
            </p:nvCxnSpPr>
            <p:spPr>
              <a:xfrm>
                <a:off x="10896648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507" name="Google Shape;4507;p37"/>
              <p:cNvCxnSpPr/>
              <p:nvPr/>
            </p:nvCxnSpPr>
            <p:spPr>
              <a:xfrm>
                <a:off x="109132538"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508" name="Google Shape;4508;p37"/>
              <p:cNvSpPr/>
              <p:nvPr/>
            </p:nvSpPr>
            <p:spPr>
              <a:xfrm>
                <a:off x="107193295"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09" name="Google Shape;4509;p37"/>
              <p:cNvCxnSpPr/>
              <p:nvPr/>
            </p:nvCxnSpPr>
            <p:spPr>
              <a:xfrm rot="10800000">
                <a:off x="107195892"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4510" name="Google Shape;4510;p37"/>
              <p:cNvCxnSpPr/>
              <p:nvPr/>
            </p:nvCxnSpPr>
            <p:spPr>
              <a:xfrm>
                <a:off x="10719911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511" name="Google Shape;4511;p37"/>
              <p:cNvCxnSpPr/>
              <p:nvPr/>
            </p:nvCxnSpPr>
            <p:spPr>
              <a:xfrm>
                <a:off x="107211225"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512" name="Google Shape;4512;p37"/>
              <p:cNvSpPr/>
              <p:nvPr/>
            </p:nvSpPr>
            <p:spPr>
              <a:xfrm rot="-5400000">
                <a:off x="10697990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513" name="Google Shape;4513;p37"/>
              <p:cNvSpPr/>
              <p:nvPr/>
            </p:nvSpPr>
            <p:spPr>
              <a:xfrm>
                <a:off x="106946700"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514" name="Google Shape;4514;p37"/>
              <p:cNvSpPr/>
              <p:nvPr/>
            </p:nvSpPr>
            <p:spPr>
              <a:xfrm>
                <a:off x="106947201"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515" name="Google Shape;4515;p37"/>
              <p:cNvGrpSpPr/>
              <p:nvPr/>
            </p:nvGrpSpPr>
            <p:grpSpPr>
              <a:xfrm>
                <a:off x="106942451" y="108837635"/>
                <a:ext cx="75121" cy="51655"/>
                <a:chOff x="109544032" y="110081764"/>
                <a:chExt cx="141684" cy="90591"/>
              </a:xfrm>
            </p:grpSpPr>
            <p:sp>
              <p:nvSpPr>
                <p:cNvPr id="4516" name="Google Shape;4516;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17" name="Google Shape;4517;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18" name="Google Shape;4518;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19" name="Google Shape;4519;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20" name="Google Shape;4520;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21" name="Google Shape;4521;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22" name="Google Shape;4522;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23" name="Google Shape;4523;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24" name="Google Shape;4524;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525" name="Google Shape;4525;p37"/>
              <p:cNvSpPr/>
              <p:nvPr/>
            </p:nvSpPr>
            <p:spPr>
              <a:xfrm>
                <a:off x="107086740"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526" name="Google Shape;4526;p37"/>
              <p:cNvGrpSpPr/>
              <p:nvPr/>
            </p:nvGrpSpPr>
            <p:grpSpPr>
              <a:xfrm>
                <a:off x="107081979" y="108837635"/>
                <a:ext cx="75121" cy="51655"/>
                <a:chOff x="109807194" y="110081764"/>
                <a:chExt cx="141684" cy="90591"/>
              </a:xfrm>
            </p:grpSpPr>
            <p:sp>
              <p:nvSpPr>
                <p:cNvPr id="4527" name="Google Shape;4527;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28" name="Google Shape;4528;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29" name="Google Shape;4529;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30" name="Google Shape;4530;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31" name="Google Shape;4531;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32" name="Google Shape;4532;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33" name="Google Shape;4533;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34" name="Google Shape;4534;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35" name="Google Shape;4535;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536" name="Google Shape;4536;p37"/>
              <p:cNvSpPr/>
              <p:nvPr/>
            </p:nvSpPr>
            <p:spPr>
              <a:xfrm>
                <a:off x="107033796"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37" name="Google Shape;4537;p37"/>
              <p:cNvCxnSpPr/>
              <p:nvPr/>
            </p:nvCxnSpPr>
            <p:spPr>
              <a:xfrm>
                <a:off x="106946700"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538" name="Google Shape;4538;p37"/>
              <p:cNvCxnSpPr/>
              <p:nvPr/>
            </p:nvCxnSpPr>
            <p:spPr>
              <a:xfrm>
                <a:off x="106949830"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539" name="Google Shape;4539;p37"/>
              <p:cNvCxnSpPr/>
              <p:nvPr/>
            </p:nvCxnSpPr>
            <p:spPr>
              <a:xfrm>
                <a:off x="107050842"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540" name="Google Shape;4540;p37"/>
              <p:cNvCxnSpPr/>
              <p:nvPr/>
            </p:nvCxnSpPr>
            <p:spPr>
              <a:xfrm>
                <a:off x="10697242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541" name="Google Shape;4541;p37"/>
              <p:cNvCxnSpPr/>
              <p:nvPr/>
            </p:nvCxnSpPr>
            <p:spPr>
              <a:xfrm>
                <a:off x="107138483"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542" name="Google Shape;4542;p37"/>
              <p:cNvSpPr/>
              <p:nvPr/>
            </p:nvSpPr>
            <p:spPr>
              <a:xfrm rot="-5400000">
                <a:off x="107282557"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543" name="Google Shape;4543;p37"/>
              <p:cNvSpPr/>
              <p:nvPr/>
            </p:nvSpPr>
            <p:spPr>
              <a:xfrm>
                <a:off x="107249356"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544" name="Google Shape;4544;p37"/>
              <p:cNvSpPr/>
              <p:nvPr/>
            </p:nvSpPr>
            <p:spPr>
              <a:xfrm>
                <a:off x="107249857"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545" name="Google Shape;4545;p37"/>
              <p:cNvGrpSpPr/>
              <p:nvPr/>
            </p:nvGrpSpPr>
            <p:grpSpPr>
              <a:xfrm>
                <a:off x="107245107" y="108837635"/>
                <a:ext cx="75121" cy="51655"/>
                <a:chOff x="109544032" y="110081764"/>
                <a:chExt cx="141684" cy="90591"/>
              </a:xfrm>
            </p:grpSpPr>
            <p:sp>
              <p:nvSpPr>
                <p:cNvPr id="4546" name="Google Shape;4546;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47" name="Google Shape;4547;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48" name="Google Shape;4548;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49" name="Google Shape;4549;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50" name="Google Shape;4550;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51" name="Google Shape;4551;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52" name="Google Shape;4552;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53" name="Google Shape;4553;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54" name="Google Shape;4554;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555" name="Google Shape;4555;p37"/>
              <p:cNvSpPr/>
              <p:nvPr/>
            </p:nvSpPr>
            <p:spPr>
              <a:xfrm>
                <a:off x="107389397"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556" name="Google Shape;4556;p37"/>
              <p:cNvGrpSpPr/>
              <p:nvPr/>
            </p:nvGrpSpPr>
            <p:grpSpPr>
              <a:xfrm>
                <a:off x="107384636" y="108837635"/>
                <a:ext cx="75121" cy="51655"/>
                <a:chOff x="109807194" y="110081764"/>
                <a:chExt cx="141684" cy="90591"/>
              </a:xfrm>
            </p:grpSpPr>
            <p:sp>
              <p:nvSpPr>
                <p:cNvPr id="4557" name="Google Shape;4557;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58" name="Google Shape;4558;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59" name="Google Shape;4559;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60" name="Google Shape;4560;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61" name="Google Shape;4561;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62" name="Google Shape;4562;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63" name="Google Shape;4563;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64" name="Google Shape;4564;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65" name="Google Shape;4565;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566" name="Google Shape;4566;p37"/>
              <p:cNvSpPr/>
              <p:nvPr/>
            </p:nvSpPr>
            <p:spPr>
              <a:xfrm>
                <a:off x="107336452"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67" name="Google Shape;4567;p37"/>
              <p:cNvCxnSpPr/>
              <p:nvPr/>
            </p:nvCxnSpPr>
            <p:spPr>
              <a:xfrm>
                <a:off x="107249356"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568" name="Google Shape;4568;p37"/>
              <p:cNvCxnSpPr/>
              <p:nvPr/>
            </p:nvCxnSpPr>
            <p:spPr>
              <a:xfrm>
                <a:off x="107252486"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569" name="Google Shape;4569;p37"/>
              <p:cNvCxnSpPr/>
              <p:nvPr/>
            </p:nvCxnSpPr>
            <p:spPr>
              <a:xfrm>
                <a:off x="107353498"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570" name="Google Shape;4570;p37"/>
              <p:cNvCxnSpPr/>
              <p:nvPr/>
            </p:nvCxnSpPr>
            <p:spPr>
              <a:xfrm>
                <a:off x="107275084"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571" name="Google Shape;4571;p37"/>
              <p:cNvCxnSpPr/>
              <p:nvPr/>
            </p:nvCxnSpPr>
            <p:spPr>
              <a:xfrm>
                <a:off x="107441139"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572" name="Google Shape;4572;p37"/>
              <p:cNvSpPr/>
              <p:nvPr/>
            </p:nvSpPr>
            <p:spPr>
              <a:xfrm>
                <a:off x="107755764" y="108727875"/>
                <a:ext cx="24300" cy="102600"/>
              </a:xfrm>
              <a:prstGeom prst="rect">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73" name="Google Shape;4573;p37"/>
              <p:cNvCxnSpPr/>
              <p:nvPr/>
            </p:nvCxnSpPr>
            <p:spPr>
              <a:xfrm rot="10800000">
                <a:off x="107758361" y="108820210"/>
                <a:ext cx="19500" cy="0"/>
              </a:xfrm>
              <a:prstGeom prst="straightConnector1">
                <a:avLst/>
              </a:prstGeom>
              <a:noFill/>
              <a:ln w="9525" cap="flat" cmpd="sng">
                <a:solidFill>
                  <a:srgbClr val="4C4F66"/>
                </a:solidFill>
                <a:prstDash val="solid"/>
                <a:round/>
                <a:headEnd type="none" w="med" len="med"/>
                <a:tailEnd type="none" w="med" len="med"/>
              </a:ln>
            </p:spPr>
          </p:cxnSp>
          <p:cxnSp>
            <p:nvCxnSpPr>
              <p:cNvPr id="4574" name="Google Shape;4574;p37"/>
              <p:cNvCxnSpPr/>
              <p:nvPr/>
            </p:nvCxnSpPr>
            <p:spPr>
              <a:xfrm>
                <a:off x="107761586"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575" name="Google Shape;4575;p37"/>
              <p:cNvCxnSpPr/>
              <p:nvPr/>
            </p:nvCxnSpPr>
            <p:spPr>
              <a:xfrm>
                <a:off x="107773694"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576" name="Google Shape;4576;p37"/>
              <p:cNvSpPr/>
              <p:nvPr/>
            </p:nvSpPr>
            <p:spPr>
              <a:xfrm rot="-5400000">
                <a:off x="107542370" y="108720941"/>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577" name="Google Shape;4577;p37"/>
              <p:cNvSpPr/>
              <p:nvPr/>
            </p:nvSpPr>
            <p:spPr>
              <a:xfrm>
                <a:off x="107509169"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578" name="Google Shape;4578;p37"/>
              <p:cNvSpPr/>
              <p:nvPr/>
            </p:nvSpPr>
            <p:spPr>
              <a:xfrm>
                <a:off x="107509670"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579" name="Google Shape;4579;p37"/>
              <p:cNvGrpSpPr/>
              <p:nvPr/>
            </p:nvGrpSpPr>
            <p:grpSpPr>
              <a:xfrm>
                <a:off x="107504920" y="108837635"/>
                <a:ext cx="75121" cy="51655"/>
                <a:chOff x="109544032" y="110081764"/>
                <a:chExt cx="141684" cy="90591"/>
              </a:xfrm>
            </p:grpSpPr>
            <p:sp>
              <p:nvSpPr>
                <p:cNvPr id="4580" name="Google Shape;4580;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81" name="Google Shape;4581;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82" name="Google Shape;4582;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83" name="Google Shape;4583;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84" name="Google Shape;4584;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85" name="Google Shape;4585;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86" name="Google Shape;4586;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87" name="Google Shape;4587;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88" name="Google Shape;4588;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589" name="Google Shape;4589;p37"/>
              <p:cNvSpPr/>
              <p:nvPr/>
            </p:nvSpPr>
            <p:spPr>
              <a:xfrm>
                <a:off x="107649209"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590" name="Google Shape;4590;p37"/>
              <p:cNvGrpSpPr/>
              <p:nvPr/>
            </p:nvGrpSpPr>
            <p:grpSpPr>
              <a:xfrm>
                <a:off x="107644448" y="108837635"/>
                <a:ext cx="75121" cy="51655"/>
                <a:chOff x="109807194" y="110081764"/>
                <a:chExt cx="141684" cy="90591"/>
              </a:xfrm>
            </p:grpSpPr>
            <p:sp>
              <p:nvSpPr>
                <p:cNvPr id="4591" name="Google Shape;4591;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592" name="Google Shape;4592;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93" name="Google Shape;4593;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94" name="Google Shape;4594;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95" name="Google Shape;4595;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96" name="Google Shape;4596;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97" name="Google Shape;4597;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598" name="Google Shape;4598;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599" name="Google Shape;4599;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600" name="Google Shape;4600;p37"/>
              <p:cNvSpPr/>
              <p:nvPr/>
            </p:nvSpPr>
            <p:spPr>
              <a:xfrm>
                <a:off x="107596265"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601" name="Google Shape;4601;p37"/>
              <p:cNvCxnSpPr/>
              <p:nvPr/>
            </p:nvCxnSpPr>
            <p:spPr>
              <a:xfrm>
                <a:off x="107509169"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602" name="Google Shape;4602;p37"/>
              <p:cNvCxnSpPr/>
              <p:nvPr/>
            </p:nvCxnSpPr>
            <p:spPr>
              <a:xfrm>
                <a:off x="107512299"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603" name="Google Shape;4603;p37"/>
              <p:cNvCxnSpPr/>
              <p:nvPr/>
            </p:nvCxnSpPr>
            <p:spPr>
              <a:xfrm>
                <a:off x="107613311"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604" name="Google Shape;4604;p37"/>
              <p:cNvCxnSpPr/>
              <p:nvPr/>
            </p:nvCxnSpPr>
            <p:spPr>
              <a:xfrm>
                <a:off x="10753489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605" name="Google Shape;4605;p37"/>
              <p:cNvCxnSpPr/>
              <p:nvPr/>
            </p:nvCxnSpPr>
            <p:spPr>
              <a:xfrm>
                <a:off x="107700952" y="108820210"/>
                <a:ext cx="0" cy="10800"/>
              </a:xfrm>
              <a:prstGeom prst="straightConnector1">
                <a:avLst/>
              </a:prstGeom>
              <a:noFill/>
              <a:ln w="9525" cap="flat" cmpd="sng">
                <a:solidFill>
                  <a:srgbClr val="4C4F66"/>
                </a:solidFill>
                <a:prstDash val="solid"/>
                <a:round/>
                <a:headEnd type="none" w="med" len="med"/>
                <a:tailEnd type="none" w="med" len="med"/>
              </a:ln>
            </p:spPr>
          </p:cxnSp>
          <p:sp>
            <p:nvSpPr>
              <p:cNvPr id="4606" name="Google Shape;4606;p37"/>
              <p:cNvSpPr/>
              <p:nvPr/>
            </p:nvSpPr>
            <p:spPr>
              <a:xfrm rot="-5400000">
                <a:off x="107845026" y="108720940"/>
                <a:ext cx="149400" cy="214800"/>
              </a:xfrm>
              <a:prstGeom prst="flowChartDelay">
                <a:avLst/>
              </a:prstGeom>
              <a:solidFill>
                <a:srgbClr val="EFD672"/>
              </a:solid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607" name="Google Shape;4607;p37"/>
              <p:cNvSpPr/>
              <p:nvPr/>
            </p:nvSpPr>
            <p:spPr>
              <a:xfrm>
                <a:off x="107811825" y="108830397"/>
                <a:ext cx="215100" cy="72600"/>
              </a:xfrm>
              <a:prstGeom prst="rect">
                <a:avLst/>
              </a:prstGeom>
              <a:solidFill>
                <a:srgbClr val="181F4D"/>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sp>
            <p:nvSpPr>
              <p:cNvPr id="4608" name="Google Shape;4608;p37"/>
              <p:cNvSpPr/>
              <p:nvPr/>
            </p:nvSpPr>
            <p:spPr>
              <a:xfrm>
                <a:off x="107812326" y="108841342"/>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609" name="Google Shape;4609;p37"/>
              <p:cNvGrpSpPr/>
              <p:nvPr/>
            </p:nvGrpSpPr>
            <p:grpSpPr>
              <a:xfrm>
                <a:off x="107807576" y="108837635"/>
                <a:ext cx="75121" cy="51655"/>
                <a:chOff x="109544032" y="110081764"/>
                <a:chExt cx="141684" cy="90591"/>
              </a:xfrm>
            </p:grpSpPr>
            <p:sp>
              <p:nvSpPr>
                <p:cNvPr id="4610" name="Google Shape;4610;p37"/>
                <p:cNvSpPr/>
                <p:nvPr/>
              </p:nvSpPr>
              <p:spPr>
                <a:xfrm>
                  <a:off x="109544032"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611" name="Google Shape;4611;p37"/>
                <p:cNvCxnSpPr/>
                <p:nvPr/>
              </p:nvCxnSpPr>
              <p:spPr>
                <a:xfrm>
                  <a:off x="10959046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12" name="Google Shape;4612;p37"/>
                <p:cNvCxnSpPr/>
                <p:nvPr/>
              </p:nvCxnSpPr>
              <p:spPr>
                <a:xfrm>
                  <a:off x="109614542"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13" name="Google Shape;4613;p37"/>
                <p:cNvCxnSpPr/>
                <p:nvPr/>
              </p:nvCxnSpPr>
              <p:spPr>
                <a:xfrm rot="10800000">
                  <a:off x="109544116"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614" name="Google Shape;4614;p37"/>
                <p:cNvCxnSpPr/>
                <p:nvPr/>
              </p:nvCxnSpPr>
              <p:spPr>
                <a:xfrm>
                  <a:off x="109640473"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15" name="Google Shape;4615;p37"/>
                <p:cNvCxnSpPr/>
                <p:nvPr/>
              </p:nvCxnSpPr>
              <p:spPr>
                <a:xfrm>
                  <a:off x="109664547"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16" name="Google Shape;4616;p37"/>
                <p:cNvCxnSpPr/>
                <p:nvPr/>
              </p:nvCxnSpPr>
              <p:spPr>
                <a:xfrm>
                  <a:off x="109566916"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17" name="Google Shape;4617;p37"/>
                <p:cNvCxnSpPr/>
                <p:nvPr/>
              </p:nvCxnSpPr>
              <p:spPr>
                <a:xfrm rot="10800000">
                  <a:off x="109544116"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618" name="Google Shape;4618;p37"/>
                <p:cNvCxnSpPr/>
                <p:nvPr/>
              </p:nvCxnSpPr>
              <p:spPr>
                <a:xfrm rot="10800000">
                  <a:off x="109544116"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619" name="Google Shape;4619;p37"/>
              <p:cNvSpPr/>
              <p:nvPr/>
            </p:nvSpPr>
            <p:spPr>
              <a:xfrm>
                <a:off x="107951866" y="108840663"/>
                <a:ext cx="75000" cy="51000"/>
              </a:xfrm>
              <a:prstGeom prst="rect">
                <a:avLst/>
              </a:prstGeom>
              <a:solidFill>
                <a:srgbClr val="EFD672"/>
              </a:soli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grpSp>
            <p:nvGrpSpPr>
              <p:cNvPr id="4620" name="Google Shape;4620;p37"/>
              <p:cNvGrpSpPr/>
              <p:nvPr/>
            </p:nvGrpSpPr>
            <p:grpSpPr>
              <a:xfrm>
                <a:off x="107947105" y="108837635"/>
                <a:ext cx="75121" cy="51655"/>
                <a:chOff x="109807194" y="110081764"/>
                <a:chExt cx="141684" cy="90591"/>
              </a:xfrm>
            </p:grpSpPr>
            <p:sp>
              <p:nvSpPr>
                <p:cNvPr id="4621" name="Google Shape;4621;p37"/>
                <p:cNvSpPr/>
                <p:nvPr/>
              </p:nvSpPr>
              <p:spPr>
                <a:xfrm>
                  <a:off x="109807194" y="110081764"/>
                  <a:ext cx="141600" cy="894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622" name="Google Shape;4622;p37"/>
                <p:cNvCxnSpPr/>
                <p:nvPr/>
              </p:nvCxnSpPr>
              <p:spPr>
                <a:xfrm>
                  <a:off x="109853630"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23" name="Google Shape;4623;p37"/>
                <p:cNvCxnSpPr/>
                <p:nvPr/>
              </p:nvCxnSpPr>
              <p:spPr>
                <a:xfrm>
                  <a:off x="109877704"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24" name="Google Shape;4624;p37"/>
                <p:cNvCxnSpPr/>
                <p:nvPr/>
              </p:nvCxnSpPr>
              <p:spPr>
                <a:xfrm rot="10800000">
                  <a:off x="109807278" y="110103046"/>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625" name="Google Shape;4625;p37"/>
                <p:cNvCxnSpPr/>
                <p:nvPr/>
              </p:nvCxnSpPr>
              <p:spPr>
                <a:xfrm>
                  <a:off x="109903635"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26" name="Google Shape;4626;p37"/>
                <p:cNvCxnSpPr/>
                <p:nvPr/>
              </p:nvCxnSpPr>
              <p:spPr>
                <a:xfrm>
                  <a:off x="109927709"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27" name="Google Shape;4627;p37"/>
                <p:cNvCxnSpPr/>
                <p:nvPr/>
              </p:nvCxnSpPr>
              <p:spPr>
                <a:xfrm>
                  <a:off x="109830078" y="110082955"/>
                  <a:ext cx="0" cy="89400"/>
                </a:xfrm>
                <a:prstGeom prst="straightConnector1">
                  <a:avLst/>
                </a:prstGeom>
                <a:noFill/>
                <a:ln w="9525" cap="flat" cmpd="sng">
                  <a:solidFill>
                    <a:srgbClr val="4C4F66"/>
                  </a:solidFill>
                  <a:prstDash val="solid"/>
                  <a:round/>
                  <a:headEnd type="none" w="med" len="med"/>
                  <a:tailEnd type="none" w="med" len="med"/>
                </a:ln>
              </p:spPr>
            </p:cxnSp>
            <p:cxnSp>
              <p:nvCxnSpPr>
                <p:cNvPr id="4628" name="Google Shape;4628;p37"/>
                <p:cNvCxnSpPr/>
                <p:nvPr/>
              </p:nvCxnSpPr>
              <p:spPr>
                <a:xfrm rot="10800000">
                  <a:off x="109807278" y="110126859"/>
                  <a:ext cx="141600" cy="0"/>
                </a:xfrm>
                <a:prstGeom prst="straightConnector1">
                  <a:avLst/>
                </a:prstGeom>
                <a:noFill/>
                <a:ln w="9525" cap="flat" cmpd="sng">
                  <a:solidFill>
                    <a:srgbClr val="4C4F66"/>
                  </a:solidFill>
                  <a:prstDash val="solid"/>
                  <a:round/>
                  <a:headEnd type="none" w="med" len="med"/>
                  <a:tailEnd type="none" w="med" len="med"/>
                </a:ln>
              </p:spPr>
            </p:cxnSp>
            <p:cxnSp>
              <p:nvCxnSpPr>
                <p:cNvPr id="4629" name="Google Shape;4629;p37"/>
                <p:cNvCxnSpPr/>
                <p:nvPr/>
              </p:nvCxnSpPr>
              <p:spPr>
                <a:xfrm rot="10800000">
                  <a:off x="109807278" y="110150870"/>
                  <a:ext cx="141600" cy="0"/>
                </a:xfrm>
                <a:prstGeom prst="straightConnector1">
                  <a:avLst/>
                </a:prstGeom>
                <a:noFill/>
                <a:ln w="9525" cap="flat" cmpd="sng">
                  <a:solidFill>
                    <a:srgbClr val="4C4F66"/>
                  </a:solidFill>
                  <a:prstDash val="solid"/>
                  <a:round/>
                  <a:headEnd type="none" w="med" len="med"/>
                  <a:tailEnd type="none" w="med" len="med"/>
                </a:ln>
              </p:spPr>
            </p:cxnSp>
          </p:grpSp>
          <p:sp>
            <p:nvSpPr>
              <p:cNvPr id="4630" name="Google Shape;4630;p37"/>
              <p:cNvSpPr/>
              <p:nvPr/>
            </p:nvSpPr>
            <p:spPr>
              <a:xfrm>
                <a:off x="107898921" y="108839899"/>
                <a:ext cx="41700" cy="52500"/>
              </a:xfrm>
              <a:prstGeom prst="rect">
                <a:avLst/>
              </a:prstGeom>
              <a:noFill/>
              <a:ln w="9525" cap="flat" cmpd="sng">
                <a:solidFill>
                  <a:srgbClr val="4C4F66"/>
                </a:solidFill>
                <a:prstDash val="solid"/>
                <a:miter lim="800000"/>
                <a:headEnd type="none" w="sm" len="sm"/>
                <a:tailEnd type="none" w="sm" len="sm"/>
              </a:ln>
            </p:spPr>
            <p:txBody>
              <a:bodyPr spcFirstLastPara="1" wrap="square" lIns="27425" tIns="27425" rIns="27425" bIns="27425" anchor="t" anchorCtr="0">
                <a:noAutofit/>
              </a:bodyPr>
              <a:lstStyle/>
              <a:p>
                <a:pPr marL="0" marR="0" lvl="0" indent="0" algn="l" rtl="0">
                  <a:spcBef>
                    <a:spcPts val="0"/>
                  </a:spcBef>
                  <a:spcAft>
                    <a:spcPts val="0"/>
                  </a:spcAft>
                  <a:buNone/>
                </a:pPr>
                <a:endParaRPr sz="1400">
                  <a:solidFill>
                    <a:schemeClr val="lt1"/>
                  </a:solidFill>
                  <a:latin typeface="Lustria"/>
                  <a:ea typeface="Lustria"/>
                  <a:cs typeface="Lustria"/>
                  <a:sym typeface="Lustria"/>
                </a:endParaRPr>
              </a:p>
            </p:txBody>
          </p:sp>
          <p:cxnSp>
            <p:nvCxnSpPr>
              <p:cNvPr id="4631" name="Google Shape;4631;p37"/>
              <p:cNvCxnSpPr/>
              <p:nvPr/>
            </p:nvCxnSpPr>
            <p:spPr>
              <a:xfrm>
                <a:off x="107811825" y="108830397"/>
                <a:ext cx="216000" cy="0"/>
              </a:xfrm>
              <a:prstGeom prst="straightConnector1">
                <a:avLst/>
              </a:prstGeom>
              <a:noFill/>
              <a:ln w="9525" cap="flat" cmpd="sng">
                <a:solidFill>
                  <a:srgbClr val="4C4F66"/>
                </a:solidFill>
                <a:prstDash val="solid"/>
                <a:round/>
                <a:headEnd type="none" w="med" len="med"/>
                <a:tailEnd type="none" w="med" len="med"/>
              </a:ln>
            </p:spPr>
          </p:cxnSp>
          <p:cxnSp>
            <p:nvCxnSpPr>
              <p:cNvPr id="4632" name="Google Shape;4632;p37"/>
              <p:cNvCxnSpPr/>
              <p:nvPr/>
            </p:nvCxnSpPr>
            <p:spPr>
              <a:xfrm>
                <a:off x="107814955" y="108820210"/>
                <a:ext cx="210900" cy="0"/>
              </a:xfrm>
              <a:prstGeom prst="straightConnector1">
                <a:avLst/>
              </a:prstGeom>
              <a:noFill/>
              <a:ln w="9525" cap="flat" cmpd="sng">
                <a:solidFill>
                  <a:srgbClr val="4C4F66"/>
                </a:solidFill>
                <a:prstDash val="solid"/>
                <a:round/>
                <a:headEnd type="none" w="med" len="med"/>
                <a:tailEnd type="none" w="med" len="med"/>
              </a:ln>
            </p:spPr>
          </p:cxnSp>
          <p:cxnSp>
            <p:nvCxnSpPr>
              <p:cNvPr id="4633" name="Google Shape;4633;p37"/>
              <p:cNvCxnSpPr/>
              <p:nvPr/>
            </p:nvCxnSpPr>
            <p:spPr>
              <a:xfrm>
                <a:off x="107915967"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634" name="Google Shape;4634;p37"/>
              <p:cNvCxnSpPr/>
              <p:nvPr/>
            </p:nvCxnSpPr>
            <p:spPr>
              <a:xfrm>
                <a:off x="107837553" y="108820210"/>
                <a:ext cx="0" cy="10800"/>
              </a:xfrm>
              <a:prstGeom prst="straightConnector1">
                <a:avLst/>
              </a:prstGeom>
              <a:noFill/>
              <a:ln w="9525" cap="flat" cmpd="sng">
                <a:solidFill>
                  <a:srgbClr val="4C4F66"/>
                </a:solidFill>
                <a:prstDash val="solid"/>
                <a:round/>
                <a:headEnd type="none" w="med" len="med"/>
                <a:tailEnd type="none" w="med" len="med"/>
              </a:ln>
            </p:spPr>
          </p:cxnSp>
          <p:cxnSp>
            <p:nvCxnSpPr>
              <p:cNvPr id="4635" name="Google Shape;4635;p37"/>
              <p:cNvCxnSpPr/>
              <p:nvPr/>
            </p:nvCxnSpPr>
            <p:spPr>
              <a:xfrm>
                <a:off x="108003608" y="108820210"/>
                <a:ext cx="0" cy="10800"/>
              </a:xfrm>
              <a:prstGeom prst="straightConnector1">
                <a:avLst/>
              </a:prstGeom>
              <a:noFill/>
              <a:ln w="9525" cap="flat" cmpd="sng">
                <a:solidFill>
                  <a:srgbClr val="4C4F66"/>
                </a:solidFill>
                <a:prstDash val="solid"/>
                <a:round/>
                <a:headEnd type="none" w="med" len="med"/>
                <a:tailEnd type="none" w="med" len="med"/>
              </a:ln>
            </p:spPr>
          </p:cxnSp>
        </p:grpSp>
      </p:grpSp>
      <p:sp>
        <p:nvSpPr>
          <p:cNvPr id="4636" name="Google Shape;4636;p37"/>
          <p:cNvSpPr/>
          <p:nvPr/>
        </p:nvSpPr>
        <p:spPr>
          <a:xfrm>
            <a:off x="0" y="4793602"/>
            <a:ext cx="9144000" cy="349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4637" name="Google Shape;4637;p37"/>
          <p:cNvSpPr/>
          <p:nvPr/>
        </p:nvSpPr>
        <p:spPr>
          <a:xfrm>
            <a:off x="5885318" y="943788"/>
            <a:ext cx="3258000" cy="3255900"/>
          </a:xfrm>
          <a:prstGeom prst="ellipse">
            <a:avLst/>
          </a:prstGeom>
          <a:blipFill rotWithShape="1">
            <a:blip r:embed="rId3">
              <a:alphaModFix amt="16000"/>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4638" name="Google Shape;4638;p37"/>
          <p:cNvSpPr txBox="1"/>
          <p:nvPr/>
        </p:nvSpPr>
        <p:spPr>
          <a:xfrm>
            <a:off x="-13440" y="4730763"/>
            <a:ext cx="91083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dirty="0">
                <a:solidFill>
                  <a:schemeClr val="dk1"/>
                </a:solidFill>
                <a:latin typeface="Lustria"/>
                <a:ea typeface="Lustria"/>
                <a:cs typeface="Lustria"/>
                <a:sym typeface="Lustria"/>
              </a:rPr>
              <a:t>Magnet: International Baccalaureate 		APPLY BY FEB 15</a:t>
            </a:r>
            <a:endParaRPr sz="2400" dirty="0">
              <a:solidFill>
                <a:schemeClr val="dk1"/>
              </a:solidFill>
              <a:latin typeface="Lustria"/>
              <a:ea typeface="Lustria"/>
              <a:cs typeface="Lustria"/>
              <a:sym typeface="Lustria"/>
            </a:endParaRPr>
          </a:p>
        </p:txBody>
      </p:sp>
      <p:pic>
        <p:nvPicPr>
          <p:cNvPr id="4639" name="Google Shape;4639;p37"/>
          <p:cNvPicPr preferRelativeResize="0"/>
          <p:nvPr/>
        </p:nvPicPr>
        <p:blipFill>
          <a:blip r:embed="rId4">
            <a:alphaModFix/>
          </a:blip>
          <a:stretch>
            <a:fillRect/>
          </a:stretch>
        </p:blipFill>
        <p:spPr>
          <a:xfrm>
            <a:off x="252125" y="486875"/>
            <a:ext cx="5655499" cy="1394324"/>
          </a:xfrm>
          <a:prstGeom prst="rect">
            <a:avLst/>
          </a:prstGeom>
          <a:noFill/>
          <a:ln>
            <a:noFill/>
          </a:ln>
        </p:spPr>
      </p:pic>
      <p:sp>
        <p:nvSpPr>
          <p:cNvPr id="4640" name="Google Shape;4640;p37"/>
          <p:cNvSpPr/>
          <p:nvPr/>
        </p:nvSpPr>
        <p:spPr>
          <a:xfrm>
            <a:off x="14000" y="2152077"/>
            <a:ext cx="9117900" cy="2521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dirty="0">
                <a:solidFill>
                  <a:srgbClr val="FFFFFF"/>
                </a:solidFill>
                <a:latin typeface="Lato"/>
                <a:ea typeface="Lato"/>
                <a:cs typeface="Lato"/>
                <a:sym typeface="Lato"/>
              </a:rPr>
              <a:t>International Baccalaureate</a:t>
            </a:r>
            <a:br>
              <a:rPr lang="en" sz="1800" b="1" dirty="0">
                <a:solidFill>
                  <a:srgbClr val="FFFFFF"/>
                </a:solidFill>
                <a:latin typeface="Lato"/>
                <a:ea typeface="Lato"/>
                <a:cs typeface="Lato"/>
                <a:sym typeface="Lato"/>
              </a:rPr>
            </a:br>
            <a:endParaRPr sz="1100" dirty="0"/>
          </a:p>
          <a:p>
            <a:pPr marL="0" lvl="0" indent="0" algn="l" rtl="0">
              <a:spcBef>
                <a:spcPts val="0"/>
              </a:spcBef>
              <a:spcAft>
                <a:spcPts val="0"/>
              </a:spcAft>
              <a:buNone/>
            </a:pPr>
            <a:r>
              <a:rPr lang="en" sz="1300" b="1" dirty="0">
                <a:solidFill>
                  <a:srgbClr val="FFFFFF"/>
                </a:solidFill>
                <a:latin typeface="Lustria"/>
                <a:ea typeface="Lustria"/>
                <a:cs typeface="Lustria"/>
                <a:sym typeface="Lustria"/>
              </a:rPr>
              <a:t>Vision Statement</a:t>
            </a:r>
            <a:endParaRPr sz="1300" b="1" dirty="0">
              <a:solidFill>
                <a:srgbClr val="FFFFFF"/>
              </a:solidFill>
              <a:latin typeface="Lustria"/>
              <a:ea typeface="Lustria"/>
              <a:cs typeface="Lustria"/>
              <a:sym typeface="Lustria"/>
            </a:endParaRPr>
          </a:p>
          <a:p>
            <a:pPr marL="0" lvl="0" indent="0" algn="l" rtl="0">
              <a:spcBef>
                <a:spcPts val="0"/>
              </a:spcBef>
              <a:spcAft>
                <a:spcPts val="0"/>
              </a:spcAft>
              <a:buNone/>
            </a:pPr>
            <a:r>
              <a:rPr lang="en" sz="1100" dirty="0">
                <a:solidFill>
                  <a:schemeClr val="lt1"/>
                </a:solidFill>
                <a:latin typeface="Lustria"/>
                <a:ea typeface="Lustria"/>
                <a:cs typeface="Lustria"/>
                <a:sym typeface="Lustria"/>
              </a:rPr>
              <a:t>To be the top producer of successful students in the nation and empower them to lead with integrity, to open minds, and to transform the world.</a:t>
            </a:r>
            <a:endParaRPr sz="1100" dirty="0">
              <a:solidFill>
                <a:schemeClr val="lt1"/>
              </a:solidFill>
              <a:latin typeface="Lustria"/>
              <a:ea typeface="Lustria"/>
              <a:cs typeface="Lustria"/>
              <a:sym typeface="Lustria"/>
            </a:endParaRPr>
          </a:p>
          <a:p>
            <a:pPr marL="0" lvl="0" indent="0" algn="l" rtl="0">
              <a:spcBef>
                <a:spcPts val="0"/>
              </a:spcBef>
              <a:spcAft>
                <a:spcPts val="0"/>
              </a:spcAft>
              <a:buNone/>
            </a:pPr>
            <a:endParaRPr sz="1300" dirty="0">
              <a:solidFill>
                <a:schemeClr val="lt1"/>
              </a:solidFill>
              <a:latin typeface="Lustria"/>
              <a:ea typeface="Lustria"/>
              <a:cs typeface="Lustria"/>
              <a:sym typeface="Lustria"/>
            </a:endParaRPr>
          </a:p>
          <a:p>
            <a:pPr marL="0" lvl="0" indent="0" algn="l" rtl="0">
              <a:spcBef>
                <a:spcPts val="0"/>
              </a:spcBef>
              <a:spcAft>
                <a:spcPts val="0"/>
              </a:spcAft>
              <a:buNone/>
            </a:pPr>
            <a:r>
              <a:rPr lang="en" sz="1300" b="1" dirty="0">
                <a:solidFill>
                  <a:srgbClr val="FFFFFF"/>
                </a:solidFill>
                <a:latin typeface="Lustria"/>
                <a:ea typeface="Lustria"/>
                <a:cs typeface="Lustria"/>
                <a:sym typeface="Lustria"/>
              </a:rPr>
              <a:t>Mission Statement</a:t>
            </a:r>
            <a:endParaRPr sz="1300" b="1" dirty="0">
              <a:solidFill>
                <a:srgbClr val="FFFFFF"/>
              </a:solidFill>
              <a:latin typeface="Lustria"/>
              <a:ea typeface="Lustria"/>
              <a:cs typeface="Lustria"/>
              <a:sym typeface="Lustria"/>
            </a:endParaRPr>
          </a:p>
          <a:p>
            <a:pPr marL="0" lvl="0" indent="0" algn="l" rtl="0">
              <a:spcBef>
                <a:spcPts val="0"/>
              </a:spcBef>
              <a:spcAft>
                <a:spcPts val="0"/>
              </a:spcAft>
              <a:buNone/>
            </a:pPr>
            <a:r>
              <a:rPr lang="en" sz="1100" dirty="0">
                <a:solidFill>
                  <a:schemeClr val="lt1"/>
                </a:solidFill>
                <a:latin typeface="Lustria"/>
                <a:ea typeface="Lustria"/>
                <a:cs typeface="Lustria"/>
                <a:sym typeface="Lustria"/>
              </a:rPr>
              <a:t>To lead our students to success and to develop international-minded lifelong learners who are collaborative, communicative, and respectful by fostering a safe environment that promotes inquiry through holistic learning.</a:t>
            </a:r>
            <a:endParaRPr sz="1100" dirty="0">
              <a:solidFill>
                <a:schemeClr val="lt1"/>
              </a:solidFill>
              <a:latin typeface="Lustria"/>
              <a:ea typeface="Lustria"/>
              <a:cs typeface="Lustria"/>
              <a:sym typeface="Lustria"/>
            </a:endParaRPr>
          </a:p>
          <a:p>
            <a:pPr marL="0" lvl="0" indent="0" algn="l" rtl="0">
              <a:spcBef>
                <a:spcPts val="0"/>
              </a:spcBef>
              <a:spcAft>
                <a:spcPts val="0"/>
              </a:spcAft>
              <a:buNone/>
            </a:pPr>
            <a:endParaRPr sz="1100" dirty="0">
              <a:solidFill>
                <a:schemeClr val="lt1"/>
              </a:solidFill>
              <a:latin typeface="Lustria"/>
              <a:ea typeface="Lustria"/>
              <a:cs typeface="Lustria"/>
              <a:sym typeface="Lustria"/>
            </a:endParaRPr>
          </a:p>
          <a:p>
            <a:pPr marL="0" lvl="0" indent="0" algn="l" rtl="0">
              <a:spcBef>
                <a:spcPts val="0"/>
              </a:spcBef>
              <a:spcAft>
                <a:spcPts val="0"/>
              </a:spcAft>
              <a:buNone/>
            </a:pPr>
            <a:r>
              <a:rPr lang="en" sz="1300" b="1" dirty="0">
                <a:solidFill>
                  <a:srgbClr val="FFFFFF"/>
                </a:solidFill>
                <a:latin typeface="Lustria"/>
                <a:ea typeface="Lustria"/>
                <a:cs typeface="Lustria"/>
                <a:sym typeface="Lustria"/>
              </a:rPr>
              <a:t>IB Diploma Programme</a:t>
            </a:r>
            <a:endParaRPr sz="1300" b="1" dirty="0">
              <a:solidFill>
                <a:srgbClr val="FFFFFF"/>
              </a:solidFill>
              <a:latin typeface="Lustria"/>
              <a:ea typeface="Lustria"/>
              <a:cs typeface="Lustria"/>
              <a:sym typeface="Lustria"/>
            </a:endParaRPr>
          </a:p>
          <a:p>
            <a:pPr marL="0" lvl="0" indent="0" algn="l" rtl="0">
              <a:spcBef>
                <a:spcPts val="0"/>
              </a:spcBef>
              <a:spcAft>
                <a:spcPts val="0"/>
              </a:spcAft>
              <a:buNone/>
            </a:pPr>
            <a:r>
              <a:rPr lang="en" sz="1100" dirty="0">
                <a:solidFill>
                  <a:schemeClr val="lt1"/>
                </a:solidFill>
                <a:latin typeface="Lustria"/>
                <a:ea typeface="Lustria"/>
                <a:cs typeface="Lustria"/>
                <a:sym typeface="Lustria"/>
              </a:rPr>
              <a:t>The International Baccalaureate Program at University High School includes the 9th and 10th grade Pre-IB Program and the 11th and 12th grade IB Diploma Program.</a:t>
            </a:r>
            <a:endParaRPr sz="1100" dirty="0">
              <a:solidFill>
                <a:schemeClr val="lt1"/>
              </a:solidFill>
              <a:latin typeface="Lustria"/>
              <a:ea typeface="Lustria"/>
              <a:cs typeface="Lustria"/>
              <a:sym typeface="Lustria"/>
            </a:endParaRPr>
          </a:p>
          <a:p>
            <a:pPr marL="0" lvl="0" indent="0" algn="l" rtl="0">
              <a:spcBef>
                <a:spcPts val="0"/>
              </a:spcBef>
              <a:spcAft>
                <a:spcPts val="0"/>
              </a:spcAft>
              <a:buNone/>
            </a:pPr>
            <a:endParaRPr sz="1100" dirty="0">
              <a:solidFill>
                <a:schemeClr val="lt1"/>
              </a:solidFill>
              <a:latin typeface="Lustria"/>
              <a:ea typeface="Lustria"/>
              <a:cs typeface="Lustria"/>
              <a:sym typeface="Lustria"/>
            </a:endParaRPr>
          </a:p>
        </p:txBody>
      </p:sp>
      <p:pic>
        <p:nvPicPr>
          <p:cNvPr id="2" name="Picture 1">
            <a:extLst>
              <a:ext uri="{FF2B5EF4-FFF2-40B4-BE49-F238E27FC236}">
                <a16:creationId xmlns:a16="http://schemas.microsoft.com/office/drawing/2014/main" id="{9AEDB569-8B19-5CC8-9F7A-8F465CDE77A1}"/>
              </a:ext>
            </a:extLst>
          </p:cNvPr>
          <p:cNvPicPr>
            <a:picLocks noChangeAspect="1"/>
          </p:cNvPicPr>
          <p:nvPr/>
        </p:nvPicPr>
        <p:blipFill>
          <a:blip r:embed="rId5"/>
          <a:stretch>
            <a:fillRect/>
          </a:stretch>
        </p:blipFill>
        <p:spPr>
          <a:xfrm>
            <a:off x="6630582" y="619125"/>
            <a:ext cx="2181225" cy="19526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8"/>
        <p:cNvGrpSpPr/>
        <p:nvPr/>
      </p:nvGrpSpPr>
      <p:grpSpPr>
        <a:xfrm>
          <a:off x="0" y="0"/>
          <a:ext cx="0" cy="0"/>
          <a:chOff x="0" y="0"/>
          <a:chExt cx="0" cy="0"/>
        </a:xfrm>
      </p:grpSpPr>
      <p:sp>
        <p:nvSpPr>
          <p:cNvPr id="5282" name="Google Shape;5282;p39"/>
          <p:cNvSpPr/>
          <p:nvPr/>
        </p:nvSpPr>
        <p:spPr>
          <a:xfrm>
            <a:off x="26100" y="2235200"/>
            <a:ext cx="9117900" cy="2641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dirty="0">
                <a:solidFill>
                  <a:srgbClr val="FFFFFF"/>
                </a:solidFill>
                <a:latin typeface="Lato"/>
                <a:ea typeface="Lato"/>
                <a:cs typeface="Lato"/>
                <a:sym typeface="Lato"/>
              </a:rPr>
              <a:t>Performing Fine Arts Magnet</a:t>
            </a:r>
            <a:br>
              <a:rPr lang="en" sz="1800" b="1" dirty="0">
                <a:solidFill>
                  <a:srgbClr val="FFFFFF"/>
                </a:solidFill>
                <a:latin typeface="Lato"/>
                <a:ea typeface="Lato"/>
                <a:cs typeface="Lato"/>
                <a:sym typeface="Lato"/>
              </a:rPr>
            </a:br>
            <a:r>
              <a:rPr lang="en" sz="1100" dirty="0">
                <a:solidFill>
                  <a:schemeClr val="lt1"/>
                </a:solidFill>
                <a:latin typeface="Lustria"/>
                <a:ea typeface="Lustria"/>
                <a:cs typeface="Lustria"/>
                <a:sym typeface="Lustria"/>
              </a:rPr>
              <a:t>The University High School Performing Fine Arts Magnet immerses students from across Orange County into a comprehensive performance-based curriculum. The program develops creative thinking as an artist, confidence in performance, and prepares students for college auditions, should they continue in that direction.</a:t>
            </a:r>
            <a:br>
              <a:rPr lang="en" sz="1100" dirty="0">
                <a:solidFill>
                  <a:schemeClr val="lt1"/>
                </a:solidFill>
                <a:latin typeface="Lustria"/>
                <a:ea typeface="Lustria"/>
                <a:cs typeface="Lustria"/>
                <a:sym typeface="Lustria"/>
              </a:rPr>
            </a:br>
            <a:endParaRPr sz="1100" dirty="0">
              <a:solidFill>
                <a:schemeClr val="lt1"/>
              </a:solidFill>
              <a:latin typeface="Lustria"/>
              <a:ea typeface="Lustria"/>
              <a:cs typeface="Lustria"/>
              <a:sym typeface="Lustria"/>
            </a:endParaRPr>
          </a:p>
          <a:p>
            <a:pPr marL="0" lvl="0" indent="0" algn="l" rtl="0">
              <a:spcBef>
                <a:spcPts val="0"/>
              </a:spcBef>
              <a:spcAft>
                <a:spcPts val="0"/>
              </a:spcAft>
              <a:buNone/>
            </a:pPr>
            <a:r>
              <a:rPr lang="en" sz="1100" b="1" dirty="0">
                <a:solidFill>
                  <a:srgbClr val="FFFFFF"/>
                </a:solidFill>
                <a:latin typeface="Lustria"/>
                <a:ea typeface="Lustria"/>
                <a:cs typeface="Lustria"/>
                <a:sym typeface="Lustria"/>
              </a:rPr>
              <a:t>Students in the Performing Arts Magnet select one of four tracks:</a:t>
            </a:r>
            <a:endParaRPr sz="1100" b="1" dirty="0">
              <a:solidFill>
                <a:srgbClr val="FFFFFF"/>
              </a:solidFill>
              <a:latin typeface="Lustria"/>
              <a:ea typeface="Lustria"/>
              <a:cs typeface="Lustria"/>
              <a:sym typeface="Lustria"/>
            </a:endParaRPr>
          </a:p>
          <a:p>
            <a:pPr marL="0" lvl="0" indent="0" algn="l" rtl="0">
              <a:spcBef>
                <a:spcPts val="0"/>
              </a:spcBef>
              <a:spcAft>
                <a:spcPts val="0"/>
              </a:spcAft>
              <a:buNone/>
            </a:pPr>
            <a:endParaRPr sz="1100" dirty="0">
              <a:solidFill>
                <a:schemeClr val="lt1"/>
              </a:solidFill>
              <a:latin typeface="Lustria"/>
              <a:ea typeface="Lustria"/>
              <a:cs typeface="Lustria"/>
              <a:sym typeface="Lustria"/>
            </a:endParaRPr>
          </a:p>
          <a:p>
            <a:pPr marL="457200" lvl="0" indent="-298450" algn="l" rtl="0">
              <a:spcBef>
                <a:spcPts val="0"/>
              </a:spcBef>
              <a:spcAft>
                <a:spcPts val="0"/>
              </a:spcAft>
              <a:buClr>
                <a:schemeClr val="lt1"/>
              </a:buClr>
              <a:buSzPts val="1100"/>
              <a:buFont typeface="Lustria"/>
              <a:buChar char="●"/>
            </a:pPr>
            <a:r>
              <a:rPr lang="en" sz="1100" dirty="0">
                <a:solidFill>
                  <a:schemeClr val="lt1"/>
                </a:solidFill>
                <a:latin typeface="Lustria"/>
                <a:ea typeface="Lustria"/>
                <a:cs typeface="Lustria"/>
                <a:sym typeface="Lustria"/>
              </a:rPr>
              <a:t>The </a:t>
            </a:r>
            <a:r>
              <a:rPr lang="en" sz="1100" b="1" dirty="0">
                <a:solidFill>
                  <a:srgbClr val="F4F4F4"/>
                </a:solidFill>
                <a:latin typeface="Lustria"/>
                <a:ea typeface="Lustria"/>
                <a:cs typeface="Lustria"/>
                <a:sym typeface="Lustria"/>
              </a:rPr>
              <a:t>Vocal Track</a:t>
            </a:r>
            <a:r>
              <a:rPr lang="en" sz="1100" dirty="0">
                <a:solidFill>
                  <a:schemeClr val="lt1"/>
                </a:solidFill>
                <a:latin typeface="Lustria"/>
                <a:ea typeface="Lustria"/>
                <a:cs typeface="Lustria"/>
                <a:sym typeface="Lustria"/>
              </a:rPr>
              <a:t> is for singers who will be joining our nationally recognized choral program.</a:t>
            </a:r>
            <a:endParaRPr sz="1100" dirty="0">
              <a:solidFill>
                <a:schemeClr val="lt1"/>
              </a:solidFill>
              <a:latin typeface="Lustria"/>
              <a:ea typeface="Lustria"/>
              <a:cs typeface="Lustria"/>
              <a:sym typeface="Lustria"/>
            </a:endParaRPr>
          </a:p>
          <a:p>
            <a:pPr marL="457200" lvl="0" indent="-298450" algn="l" rtl="0">
              <a:spcBef>
                <a:spcPts val="0"/>
              </a:spcBef>
              <a:spcAft>
                <a:spcPts val="0"/>
              </a:spcAft>
              <a:buClr>
                <a:schemeClr val="lt1"/>
              </a:buClr>
              <a:buSzPts val="1100"/>
              <a:buFont typeface="Lustria"/>
              <a:buChar char="●"/>
            </a:pPr>
            <a:r>
              <a:rPr lang="en" sz="1100" dirty="0">
                <a:solidFill>
                  <a:schemeClr val="lt1"/>
                </a:solidFill>
                <a:latin typeface="Lustria"/>
                <a:ea typeface="Lustria"/>
                <a:cs typeface="Lustria"/>
                <a:sym typeface="Lustria"/>
              </a:rPr>
              <a:t>The </a:t>
            </a:r>
            <a:r>
              <a:rPr lang="en" sz="1100" b="1" dirty="0">
                <a:solidFill>
                  <a:srgbClr val="F4F4F4"/>
                </a:solidFill>
                <a:latin typeface="Lustria"/>
                <a:ea typeface="Lustria"/>
                <a:cs typeface="Lustria"/>
                <a:sym typeface="Lustria"/>
              </a:rPr>
              <a:t>Theatrical Track</a:t>
            </a:r>
            <a:r>
              <a:rPr lang="en" sz="1100" dirty="0">
                <a:solidFill>
                  <a:schemeClr val="lt1"/>
                </a:solidFill>
                <a:latin typeface="Lustria"/>
                <a:ea typeface="Lustria"/>
                <a:cs typeface="Lustria"/>
                <a:sym typeface="Lustria"/>
              </a:rPr>
              <a:t> is for performers who wish to focus on our drama program.</a:t>
            </a:r>
            <a:endParaRPr sz="1100" dirty="0">
              <a:solidFill>
                <a:schemeClr val="lt1"/>
              </a:solidFill>
              <a:latin typeface="Lustria"/>
              <a:ea typeface="Lustria"/>
              <a:cs typeface="Lustria"/>
              <a:sym typeface="Lustria"/>
            </a:endParaRPr>
          </a:p>
          <a:p>
            <a:pPr marL="457200" lvl="0" indent="-298450" algn="l" rtl="0">
              <a:spcBef>
                <a:spcPts val="0"/>
              </a:spcBef>
              <a:spcAft>
                <a:spcPts val="0"/>
              </a:spcAft>
              <a:buClr>
                <a:schemeClr val="lt1"/>
              </a:buClr>
              <a:buSzPts val="1100"/>
              <a:buFont typeface="Lustria"/>
              <a:buChar char="●"/>
            </a:pPr>
            <a:r>
              <a:rPr lang="en" sz="1100" dirty="0">
                <a:solidFill>
                  <a:schemeClr val="lt1"/>
                </a:solidFill>
                <a:latin typeface="Lustria"/>
                <a:ea typeface="Lustria"/>
                <a:cs typeface="Lustria"/>
                <a:sym typeface="Lustria"/>
              </a:rPr>
              <a:t>The </a:t>
            </a:r>
            <a:r>
              <a:rPr lang="en" sz="1100" b="1" dirty="0">
                <a:solidFill>
                  <a:srgbClr val="FFFFFF"/>
                </a:solidFill>
                <a:latin typeface="Lustria"/>
                <a:ea typeface="Lustria"/>
                <a:cs typeface="Lustria"/>
                <a:sym typeface="Lustria"/>
              </a:rPr>
              <a:t>Instrumental</a:t>
            </a:r>
            <a:r>
              <a:rPr lang="en" sz="1100" dirty="0">
                <a:solidFill>
                  <a:srgbClr val="FFFFFF"/>
                </a:solidFill>
                <a:latin typeface="Lustria"/>
                <a:ea typeface="Lustria"/>
                <a:cs typeface="Lustria"/>
                <a:sym typeface="Lustria"/>
              </a:rPr>
              <a:t> </a:t>
            </a:r>
            <a:r>
              <a:rPr lang="en" sz="1100" b="1" dirty="0">
                <a:solidFill>
                  <a:srgbClr val="FFFFFF"/>
                </a:solidFill>
                <a:latin typeface="Lustria"/>
                <a:ea typeface="Lustria"/>
                <a:cs typeface="Lustria"/>
                <a:sym typeface="Lustria"/>
              </a:rPr>
              <a:t>Track</a:t>
            </a:r>
            <a:r>
              <a:rPr lang="en" sz="1100" dirty="0">
                <a:solidFill>
                  <a:schemeClr val="lt1"/>
                </a:solidFill>
                <a:latin typeface="Lustria"/>
                <a:ea typeface="Lustria"/>
                <a:cs typeface="Lustria"/>
                <a:sym typeface="Lustria"/>
              </a:rPr>
              <a:t> includes our award-winning Band, Orchestra, Piano, and Guitar programs.</a:t>
            </a:r>
            <a:endParaRPr sz="1100" dirty="0">
              <a:solidFill>
                <a:schemeClr val="lt1"/>
              </a:solidFill>
              <a:latin typeface="Lustria"/>
              <a:ea typeface="Lustria"/>
              <a:cs typeface="Lustria"/>
              <a:sym typeface="Lustria"/>
            </a:endParaRPr>
          </a:p>
          <a:p>
            <a:pPr marL="457200" lvl="0" indent="-298450" algn="l" rtl="0">
              <a:spcBef>
                <a:spcPts val="0"/>
              </a:spcBef>
              <a:spcAft>
                <a:spcPts val="0"/>
              </a:spcAft>
              <a:buClr>
                <a:schemeClr val="lt1"/>
              </a:buClr>
              <a:buSzPts val="1100"/>
              <a:buFont typeface="Lustria"/>
              <a:buChar char="●"/>
            </a:pPr>
            <a:r>
              <a:rPr lang="en" sz="1100" dirty="0">
                <a:solidFill>
                  <a:schemeClr val="lt1"/>
                </a:solidFill>
                <a:latin typeface="Lustria"/>
                <a:ea typeface="Lustria"/>
                <a:cs typeface="Lustria"/>
                <a:sym typeface="Lustria"/>
              </a:rPr>
              <a:t>The</a:t>
            </a:r>
            <a:r>
              <a:rPr lang="en" sz="1100" b="1" dirty="0">
                <a:solidFill>
                  <a:schemeClr val="lt1"/>
                </a:solidFill>
                <a:latin typeface="Lustria"/>
                <a:ea typeface="Lustria"/>
                <a:cs typeface="Lustria"/>
                <a:sym typeface="Lustria"/>
              </a:rPr>
              <a:t> </a:t>
            </a:r>
            <a:r>
              <a:rPr lang="en" sz="1100" b="1" dirty="0">
                <a:solidFill>
                  <a:srgbClr val="FFFFFF"/>
                </a:solidFill>
                <a:latin typeface="Lustria"/>
                <a:ea typeface="Lustria"/>
                <a:cs typeface="Lustria"/>
                <a:sym typeface="Lustria"/>
              </a:rPr>
              <a:t>Dance Track</a:t>
            </a:r>
            <a:r>
              <a:rPr lang="en" sz="1100" dirty="0">
                <a:solidFill>
                  <a:schemeClr val="lt1"/>
                </a:solidFill>
                <a:latin typeface="Lustria"/>
                <a:ea typeface="Lustria"/>
                <a:cs typeface="Lustria"/>
                <a:sym typeface="Lustria"/>
              </a:rPr>
              <a:t> features both modern and traditional dance styles and techniques.</a:t>
            </a:r>
            <a:endParaRPr sz="1100" dirty="0">
              <a:solidFill>
                <a:schemeClr val="lt1"/>
              </a:solidFill>
              <a:latin typeface="Lustria"/>
              <a:ea typeface="Lustria"/>
              <a:cs typeface="Lustria"/>
              <a:sym typeface="Lustria"/>
            </a:endParaRPr>
          </a:p>
          <a:p>
            <a:pPr marL="0" lvl="0" indent="0" algn="l" rtl="0">
              <a:spcBef>
                <a:spcPts val="0"/>
              </a:spcBef>
              <a:spcAft>
                <a:spcPts val="0"/>
              </a:spcAft>
              <a:buNone/>
            </a:pPr>
            <a:endParaRPr sz="1100" dirty="0">
              <a:solidFill>
                <a:schemeClr val="lt1"/>
              </a:solidFill>
              <a:latin typeface="Lustria"/>
              <a:ea typeface="Lustria"/>
              <a:cs typeface="Lustria"/>
              <a:sym typeface="Lustria"/>
            </a:endParaRPr>
          </a:p>
          <a:p>
            <a:pPr marL="0" lvl="0" indent="0" algn="l" rtl="0">
              <a:spcBef>
                <a:spcPts val="0"/>
              </a:spcBef>
              <a:spcAft>
                <a:spcPts val="0"/>
              </a:spcAft>
              <a:buNone/>
            </a:pPr>
            <a:r>
              <a:rPr lang="en" sz="1100" dirty="0">
                <a:solidFill>
                  <a:schemeClr val="lt1"/>
                </a:solidFill>
                <a:latin typeface="Lustria"/>
                <a:ea typeface="Lustria"/>
                <a:cs typeface="Lustria"/>
                <a:sym typeface="Lustria"/>
              </a:rPr>
              <a:t>Performing Arts Magnet students are eligible for two performing ensembles each year, as well as a third elective to go deeper, focusing on music theory, stagecraft, musical theater, and more.</a:t>
            </a:r>
            <a:endParaRPr sz="1100" dirty="0">
              <a:solidFill>
                <a:schemeClr val="lt1"/>
              </a:solidFill>
              <a:latin typeface="Lustria"/>
              <a:ea typeface="Lustria"/>
              <a:cs typeface="Lustria"/>
              <a:sym typeface="Lustria"/>
            </a:endParaRPr>
          </a:p>
          <a:p>
            <a:pPr marL="0" lvl="0" indent="0" algn="l" rtl="0">
              <a:spcBef>
                <a:spcPts val="0"/>
              </a:spcBef>
              <a:spcAft>
                <a:spcPts val="0"/>
              </a:spcAft>
              <a:buNone/>
            </a:pPr>
            <a:endParaRPr sz="1100" dirty="0">
              <a:solidFill>
                <a:schemeClr val="lt1"/>
              </a:solidFill>
              <a:latin typeface="Lustria"/>
              <a:ea typeface="Lustria"/>
              <a:cs typeface="Lustria"/>
              <a:sym typeface="Lustria"/>
            </a:endParaRPr>
          </a:p>
        </p:txBody>
      </p:sp>
      <p:pic>
        <p:nvPicPr>
          <p:cNvPr id="2" name="Picture 1">
            <a:extLst>
              <a:ext uri="{FF2B5EF4-FFF2-40B4-BE49-F238E27FC236}">
                <a16:creationId xmlns:a16="http://schemas.microsoft.com/office/drawing/2014/main" id="{7086259F-D373-5396-FC0C-FD98279EBC34}"/>
              </a:ext>
            </a:extLst>
          </p:cNvPr>
          <p:cNvPicPr>
            <a:picLocks noChangeAspect="1"/>
          </p:cNvPicPr>
          <p:nvPr/>
        </p:nvPicPr>
        <p:blipFill>
          <a:blip r:embed="rId3"/>
          <a:stretch>
            <a:fillRect/>
          </a:stretch>
        </p:blipFill>
        <p:spPr>
          <a:xfrm>
            <a:off x="462708" y="50800"/>
            <a:ext cx="2184400" cy="2184400"/>
          </a:xfrm>
          <a:prstGeom prst="rect">
            <a:avLst/>
          </a:prstGeom>
        </p:spPr>
      </p:pic>
      <p:pic>
        <p:nvPicPr>
          <p:cNvPr id="3" name="Picture 2">
            <a:extLst>
              <a:ext uri="{FF2B5EF4-FFF2-40B4-BE49-F238E27FC236}">
                <a16:creationId xmlns:a16="http://schemas.microsoft.com/office/drawing/2014/main" id="{276EB650-94E4-8DA2-F8AB-160A88D4E880}"/>
              </a:ext>
            </a:extLst>
          </p:cNvPr>
          <p:cNvPicPr>
            <a:picLocks noChangeAspect="1"/>
          </p:cNvPicPr>
          <p:nvPr/>
        </p:nvPicPr>
        <p:blipFill>
          <a:blip r:embed="rId4"/>
          <a:stretch>
            <a:fillRect/>
          </a:stretch>
        </p:blipFill>
        <p:spPr>
          <a:xfrm>
            <a:off x="6586537" y="266800"/>
            <a:ext cx="2181225" cy="1952625"/>
          </a:xfrm>
          <a:prstGeom prst="rect">
            <a:avLst/>
          </a:prstGeom>
        </p:spPr>
      </p:pic>
      <p:sp>
        <p:nvSpPr>
          <p:cNvPr id="4" name="Google Shape;5272;p38">
            <a:extLst>
              <a:ext uri="{FF2B5EF4-FFF2-40B4-BE49-F238E27FC236}">
                <a16:creationId xmlns:a16="http://schemas.microsoft.com/office/drawing/2014/main" id="{A6DF445E-FCB0-06B7-D957-7F6A01E2C960}"/>
              </a:ext>
            </a:extLst>
          </p:cNvPr>
          <p:cNvSpPr/>
          <p:nvPr/>
        </p:nvSpPr>
        <p:spPr>
          <a:xfrm>
            <a:off x="0" y="4767739"/>
            <a:ext cx="9144000" cy="349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ustria"/>
              <a:ea typeface="Lustria"/>
              <a:cs typeface="Lustria"/>
              <a:sym typeface="Lustria"/>
            </a:endParaRPr>
          </a:p>
        </p:txBody>
      </p:sp>
      <p:sp>
        <p:nvSpPr>
          <p:cNvPr id="5" name="Google Shape;5273;p38">
            <a:extLst>
              <a:ext uri="{FF2B5EF4-FFF2-40B4-BE49-F238E27FC236}">
                <a16:creationId xmlns:a16="http://schemas.microsoft.com/office/drawing/2014/main" id="{F2C2C31C-4A4E-679B-E66F-BD2110A951D7}"/>
              </a:ext>
            </a:extLst>
          </p:cNvPr>
          <p:cNvSpPr txBox="1"/>
          <p:nvPr/>
        </p:nvSpPr>
        <p:spPr>
          <a:xfrm>
            <a:off x="-13440" y="4704900"/>
            <a:ext cx="91083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dirty="0">
                <a:solidFill>
                  <a:schemeClr val="dk1"/>
                </a:solidFill>
                <a:latin typeface="Lustria"/>
                <a:ea typeface="Lustria"/>
                <a:cs typeface="Lustria"/>
                <a:sym typeface="Lustria"/>
              </a:rPr>
              <a:t>Magnet: Performing Fine Arts	APPLY BY FEB 15</a:t>
            </a:r>
            <a:endParaRPr sz="2400" dirty="0">
              <a:solidFill>
                <a:schemeClr val="dk1"/>
              </a:solidFill>
              <a:latin typeface="Lustria"/>
              <a:ea typeface="Lustria"/>
              <a:cs typeface="Lustria"/>
              <a:sym typeface="Lustria"/>
            </a:endParaRPr>
          </a:p>
        </p:txBody>
      </p:sp>
      <p:pic>
        <p:nvPicPr>
          <p:cNvPr id="6" name="Picture 5">
            <a:extLst>
              <a:ext uri="{FF2B5EF4-FFF2-40B4-BE49-F238E27FC236}">
                <a16:creationId xmlns:a16="http://schemas.microsoft.com/office/drawing/2014/main" id="{F9D20E11-E384-991F-6DA7-E9E95756A3C9}"/>
              </a:ext>
            </a:extLst>
          </p:cNvPr>
          <p:cNvPicPr>
            <a:picLocks noChangeAspect="1"/>
          </p:cNvPicPr>
          <p:nvPr/>
        </p:nvPicPr>
        <p:blipFill>
          <a:blip r:embed="rId5"/>
          <a:stretch>
            <a:fillRect/>
          </a:stretch>
        </p:blipFill>
        <p:spPr>
          <a:xfrm>
            <a:off x="5731099" y="943977"/>
            <a:ext cx="3261643" cy="3255546"/>
          </a:xfrm>
          <a:prstGeom prst="rect">
            <a:avLst/>
          </a:prstGeom>
        </p:spPr>
      </p:pic>
      <p:pic>
        <p:nvPicPr>
          <p:cNvPr id="7" name="Picture 6">
            <a:extLst>
              <a:ext uri="{FF2B5EF4-FFF2-40B4-BE49-F238E27FC236}">
                <a16:creationId xmlns:a16="http://schemas.microsoft.com/office/drawing/2014/main" id="{25264741-10E0-A4FA-E468-4C14113C5D70}"/>
              </a:ext>
            </a:extLst>
          </p:cNvPr>
          <p:cNvPicPr>
            <a:picLocks noChangeAspect="1"/>
          </p:cNvPicPr>
          <p:nvPr/>
        </p:nvPicPr>
        <p:blipFill>
          <a:blip r:embed="rId6"/>
          <a:stretch>
            <a:fillRect/>
          </a:stretch>
        </p:blipFill>
        <p:spPr>
          <a:xfrm>
            <a:off x="26100" y="0"/>
            <a:ext cx="9144000" cy="3474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48"/>
        <p:cNvGrpSpPr/>
        <p:nvPr/>
      </p:nvGrpSpPr>
      <p:grpSpPr>
        <a:xfrm>
          <a:off x="0" y="0"/>
          <a:ext cx="0" cy="0"/>
          <a:chOff x="0" y="0"/>
          <a:chExt cx="0" cy="0"/>
        </a:xfrm>
      </p:grpSpPr>
      <p:pic>
        <p:nvPicPr>
          <p:cNvPr id="7182" name="Google Shape;7182;p41"/>
          <p:cNvPicPr preferRelativeResize="0"/>
          <p:nvPr/>
        </p:nvPicPr>
        <p:blipFill>
          <a:blip r:embed="rId3">
            <a:alphaModFix/>
          </a:blip>
          <a:stretch>
            <a:fillRect/>
          </a:stretch>
        </p:blipFill>
        <p:spPr>
          <a:xfrm>
            <a:off x="91439" y="138108"/>
            <a:ext cx="1364397" cy="1291167"/>
          </a:xfrm>
          <a:prstGeom prst="rect">
            <a:avLst/>
          </a:prstGeom>
          <a:noFill/>
          <a:ln>
            <a:noFill/>
          </a:ln>
        </p:spPr>
      </p:pic>
      <p:sp>
        <p:nvSpPr>
          <p:cNvPr id="13" name="TextBox 12">
            <a:extLst>
              <a:ext uri="{FF2B5EF4-FFF2-40B4-BE49-F238E27FC236}">
                <a16:creationId xmlns:a16="http://schemas.microsoft.com/office/drawing/2014/main" id="{67531E59-69DE-23A0-DD1D-FA0D22C106A4}"/>
              </a:ext>
            </a:extLst>
          </p:cNvPr>
          <p:cNvSpPr txBox="1"/>
          <p:nvPr/>
        </p:nvSpPr>
        <p:spPr>
          <a:xfrm>
            <a:off x="1521412" y="793344"/>
            <a:ext cx="4118818" cy="3785652"/>
          </a:xfrm>
          <a:prstGeom prst="rect">
            <a:avLst/>
          </a:prstGeom>
          <a:noFill/>
        </p:spPr>
        <p:txBody>
          <a:bodyPr wrap="square" rtlCol="0">
            <a:spAutoFit/>
          </a:bodyPr>
          <a:lstStyle/>
          <a:p>
            <a:r>
              <a:rPr lang="en-US" sz="6000" dirty="0">
                <a:solidFill>
                  <a:schemeClr val="bg1">
                    <a:lumMod val="20000"/>
                    <a:lumOff val="80000"/>
                  </a:schemeClr>
                </a:solidFill>
                <a:latin typeface="Impact" panose="020B0806030902050204" pitchFamily="34" charset="0"/>
              </a:rPr>
              <a:t>License Practical Nursing Program</a:t>
            </a:r>
          </a:p>
        </p:txBody>
      </p:sp>
      <p:grpSp>
        <p:nvGrpSpPr>
          <p:cNvPr id="3" name="Group 2">
            <a:extLst>
              <a:ext uri="{FF2B5EF4-FFF2-40B4-BE49-F238E27FC236}">
                <a16:creationId xmlns:a16="http://schemas.microsoft.com/office/drawing/2014/main" id="{6EB8B78F-37FF-005C-0F27-BF2A59739B5A}"/>
              </a:ext>
            </a:extLst>
          </p:cNvPr>
          <p:cNvGrpSpPr/>
          <p:nvPr/>
        </p:nvGrpSpPr>
        <p:grpSpPr>
          <a:xfrm>
            <a:off x="7477949" y="137666"/>
            <a:ext cx="1531070" cy="1417193"/>
            <a:chOff x="3134900" y="437575"/>
            <a:chExt cx="2008800" cy="1966500"/>
          </a:xfrm>
        </p:grpSpPr>
        <p:sp>
          <p:nvSpPr>
            <p:cNvPr id="6549" name="Google Shape;6549;p41"/>
            <p:cNvSpPr/>
            <p:nvPr/>
          </p:nvSpPr>
          <p:spPr>
            <a:xfrm>
              <a:off x="3134900" y="437575"/>
              <a:ext cx="2008800" cy="1966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1" name="Google Shape;7181;p41"/>
            <p:cNvPicPr preferRelativeResize="0"/>
            <p:nvPr/>
          </p:nvPicPr>
          <p:blipFill>
            <a:blip r:embed="rId4">
              <a:alphaModFix/>
            </a:blip>
            <a:stretch>
              <a:fillRect/>
            </a:stretch>
          </p:blipFill>
          <p:spPr>
            <a:xfrm>
              <a:off x="3220937" y="562162"/>
              <a:ext cx="1836725" cy="1717325"/>
            </a:xfrm>
            <a:prstGeom prst="rect">
              <a:avLst/>
            </a:prstGeom>
            <a:noFill/>
            <a:ln>
              <a:noFill/>
            </a:ln>
          </p:spPr>
        </p:pic>
      </p:grpSp>
      <p:pic>
        <p:nvPicPr>
          <p:cNvPr id="18" name="Google Shape;23;p4">
            <a:extLst>
              <a:ext uri="{FF2B5EF4-FFF2-40B4-BE49-F238E27FC236}">
                <a16:creationId xmlns:a16="http://schemas.microsoft.com/office/drawing/2014/main" id="{FDE42E6F-2AE7-089F-CE44-D69DBF107775}"/>
              </a:ext>
            </a:extLst>
          </p:cNvPr>
          <p:cNvPicPr preferRelativeResize="0"/>
          <p:nvPr/>
        </p:nvPicPr>
        <p:blipFill>
          <a:blip r:embed="rId5">
            <a:alphaModFix/>
          </a:blip>
          <a:stretch>
            <a:fillRect/>
          </a:stretch>
        </p:blipFill>
        <p:spPr>
          <a:xfrm>
            <a:off x="4198620" y="891540"/>
            <a:ext cx="4957538" cy="42519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0" y="92117"/>
            <a:ext cx="7886700" cy="719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Program Requirements</a:t>
            </a:r>
            <a:endParaRPr/>
          </a:p>
        </p:txBody>
      </p:sp>
      <p:pic>
        <p:nvPicPr>
          <p:cNvPr id="43" name="Google Shape;43;p7"/>
          <p:cNvPicPr preferRelativeResize="0"/>
          <p:nvPr/>
        </p:nvPicPr>
        <p:blipFill>
          <a:blip r:embed="rId3">
            <a:alphaModFix/>
          </a:blip>
          <a:stretch>
            <a:fillRect/>
          </a:stretch>
        </p:blipFill>
        <p:spPr>
          <a:xfrm>
            <a:off x="5877325" y="2998050"/>
            <a:ext cx="3691949" cy="2230650"/>
          </a:xfrm>
          <a:prstGeom prst="rect">
            <a:avLst/>
          </a:prstGeom>
          <a:noFill/>
          <a:ln>
            <a:noFill/>
          </a:ln>
        </p:spPr>
      </p:pic>
      <p:sp>
        <p:nvSpPr>
          <p:cNvPr id="44" name="Google Shape;44;p7"/>
          <p:cNvSpPr txBox="1"/>
          <p:nvPr/>
        </p:nvSpPr>
        <p:spPr>
          <a:xfrm>
            <a:off x="0" y="742300"/>
            <a:ext cx="9256800" cy="332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b="1" dirty="0">
                <a:solidFill>
                  <a:schemeClr val="bg1">
                    <a:lumMod val="20000"/>
                    <a:lumOff val="80000"/>
                  </a:schemeClr>
                </a:solidFill>
              </a:rPr>
              <a:t>Length: </a:t>
            </a:r>
            <a:r>
              <a:rPr lang="en" sz="1900" dirty="0">
                <a:solidFill>
                  <a:schemeClr val="bg1">
                    <a:lumMod val="20000"/>
                    <a:lumOff val="80000"/>
                  </a:schemeClr>
                </a:solidFill>
              </a:rPr>
              <a:t>4 school years (including 2 summers)</a:t>
            </a:r>
            <a:endParaRPr sz="1900" dirty="0">
              <a:solidFill>
                <a:schemeClr val="bg1">
                  <a:lumMod val="20000"/>
                  <a:lumOff val="80000"/>
                </a:schemeClr>
              </a:solidFill>
            </a:endParaRPr>
          </a:p>
          <a:p>
            <a:pPr marL="0" lvl="0" indent="0" algn="l" rtl="0">
              <a:lnSpc>
                <a:spcPct val="115000"/>
              </a:lnSpc>
              <a:spcBef>
                <a:spcPts val="0"/>
              </a:spcBef>
              <a:spcAft>
                <a:spcPts val="0"/>
              </a:spcAft>
              <a:buNone/>
            </a:pPr>
            <a:r>
              <a:rPr lang="en" sz="1900" b="1" u="sng" dirty="0">
                <a:solidFill>
                  <a:schemeClr val="bg1">
                    <a:lumMod val="20000"/>
                    <a:lumOff val="80000"/>
                  </a:schemeClr>
                </a:solidFill>
              </a:rPr>
              <a:t>Schedule Requirements</a:t>
            </a:r>
            <a:r>
              <a:rPr lang="en" sz="1900" b="1" dirty="0">
                <a:solidFill>
                  <a:schemeClr val="bg1">
                    <a:lumMod val="20000"/>
                    <a:lumOff val="80000"/>
                  </a:schemeClr>
                </a:solidFill>
              </a:rPr>
              <a:t>:</a:t>
            </a:r>
            <a:endParaRPr sz="1900" b="1" dirty="0">
              <a:solidFill>
                <a:schemeClr val="bg1">
                  <a:lumMod val="20000"/>
                  <a:lumOff val="80000"/>
                </a:schemeClr>
              </a:solidFill>
            </a:endParaRPr>
          </a:p>
          <a:p>
            <a:pPr marL="457200" lvl="0" indent="-349250" algn="l" rtl="0">
              <a:lnSpc>
                <a:spcPct val="115000"/>
              </a:lnSpc>
              <a:spcBef>
                <a:spcPts val="0"/>
              </a:spcBef>
              <a:spcAft>
                <a:spcPts val="0"/>
              </a:spcAft>
              <a:buClr>
                <a:srgbClr val="EB8B47"/>
              </a:buClr>
              <a:buSzPts val="1900"/>
              <a:buChar char="●"/>
            </a:pPr>
            <a:r>
              <a:rPr lang="en" sz="1900" dirty="0">
                <a:solidFill>
                  <a:schemeClr val="bg1">
                    <a:lumMod val="20000"/>
                    <a:lumOff val="80000"/>
                  </a:schemeClr>
                </a:solidFill>
              </a:rPr>
              <a:t>9th and 10th grade: 1 class period per day</a:t>
            </a:r>
            <a:endParaRPr sz="1900" dirty="0">
              <a:solidFill>
                <a:schemeClr val="bg1">
                  <a:lumMod val="20000"/>
                  <a:lumOff val="80000"/>
                </a:schemeClr>
              </a:solidFill>
            </a:endParaRPr>
          </a:p>
          <a:p>
            <a:pPr marL="457200" lvl="0" indent="-349250" algn="l" rtl="0">
              <a:lnSpc>
                <a:spcPct val="115000"/>
              </a:lnSpc>
              <a:spcBef>
                <a:spcPts val="0"/>
              </a:spcBef>
              <a:spcAft>
                <a:spcPts val="0"/>
              </a:spcAft>
              <a:buClr>
                <a:srgbClr val="EB8B47"/>
              </a:buClr>
              <a:buSzPts val="1900"/>
              <a:buChar char="●"/>
            </a:pPr>
            <a:r>
              <a:rPr lang="en" sz="1900" dirty="0">
                <a:solidFill>
                  <a:schemeClr val="bg1">
                    <a:lumMod val="20000"/>
                    <a:lumOff val="80000"/>
                  </a:schemeClr>
                </a:solidFill>
              </a:rPr>
              <a:t>11th and 12th grade: 3 class periods per day</a:t>
            </a:r>
            <a:endParaRPr sz="1900" dirty="0">
              <a:solidFill>
                <a:schemeClr val="bg1">
                  <a:lumMod val="20000"/>
                  <a:lumOff val="80000"/>
                </a:schemeClr>
              </a:solidFill>
            </a:endParaRPr>
          </a:p>
          <a:p>
            <a:pPr marL="457200" lvl="0" indent="-349250" algn="l" rtl="0">
              <a:lnSpc>
                <a:spcPct val="115000"/>
              </a:lnSpc>
              <a:spcBef>
                <a:spcPts val="0"/>
              </a:spcBef>
              <a:spcAft>
                <a:spcPts val="0"/>
              </a:spcAft>
              <a:buClr>
                <a:srgbClr val="EB8B47"/>
              </a:buClr>
              <a:buSzPts val="1900"/>
              <a:buChar char="●"/>
            </a:pPr>
            <a:r>
              <a:rPr lang="en" sz="1900" u="sng" dirty="0">
                <a:solidFill>
                  <a:schemeClr val="bg1">
                    <a:lumMod val="20000"/>
                    <a:lumOff val="80000"/>
                  </a:schemeClr>
                </a:solidFill>
              </a:rPr>
              <a:t>2 Summer School Sessions required</a:t>
            </a:r>
            <a:r>
              <a:rPr lang="en" sz="1900" dirty="0">
                <a:solidFill>
                  <a:schemeClr val="bg1">
                    <a:lumMod val="20000"/>
                    <a:lumOff val="80000"/>
                  </a:schemeClr>
                </a:solidFill>
              </a:rPr>
              <a:t> between 10th and 11th grade AND between 11th and 12th grade (each summer will require approximately 4-6 weeks of school)</a:t>
            </a:r>
          </a:p>
          <a:p>
            <a:pPr marL="457200" lvl="0" indent="-349250" algn="l" rtl="0">
              <a:lnSpc>
                <a:spcPct val="115000"/>
              </a:lnSpc>
              <a:spcBef>
                <a:spcPts val="0"/>
              </a:spcBef>
              <a:spcAft>
                <a:spcPts val="0"/>
              </a:spcAft>
              <a:buClr>
                <a:srgbClr val="EB8B47"/>
              </a:buClr>
              <a:buSzPts val="1900"/>
              <a:buChar char="●"/>
            </a:pPr>
            <a:r>
              <a:rPr lang="en" sz="1900" dirty="0">
                <a:solidFill>
                  <a:schemeClr val="bg1">
                    <a:lumMod val="20000"/>
                    <a:lumOff val="80000"/>
                  </a:schemeClr>
                </a:solidFill>
              </a:rPr>
              <a:t>Students must attend a mandatory orientation before</a:t>
            </a:r>
          </a:p>
          <a:p>
            <a:pPr marL="107950" lvl="1">
              <a:lnSpc>
                <a:spcPct val="115000"/>
              </a:lnSpc>
              <a:buClr>
                <a:srgbClr val="EB8B47"/>
              </a:buClr>
              <a:buSzPts val="1900"/>
            </a:pPr>
            <a:r>
              <a:rPr lang="en-US" sz="1900" dirty="0">
                <a:solidFill>
                  <a:schemeClr val="bg1">
                    <a:lumMod val="20000"/>
                    <a:lumOff val="80000"/>
                  </a:schemeClr>
                </a:solidFill>
              </a:rPr>
              <a:t>	the start of the program (the week before school begins)</a:t>
            </a:r>
            <a:endParaRPr sz="1900" dirty="0">
              <a:solidFill>
                <a:schemeClr val="bg1">
                  <a:lumMod val="20000"/>
                  <a:lumOff val="80000"/>
                </a:schemeClr>
              </a:solidFill>
            </a:endParaRPr>
          </a:p>
          <a:p>
            <a:pPr marL="457200" lvl="0" indent="-349250" algn="l" rtl="0">
              <a:lnSpc>
                <a:spcPct val="115000"/>
              </a:lnSpc>
              <a:spcBef>
                <a:spcPts val="0"/>
              </a:spcBef>
              <a:spcAft>
                <a:spcPts val="0"/>
              </a:spcAft>
              <a:buClr>
                <a:srgbClr val="EB8B47"/>
              </a:buClr>
              <a:buSzPts val="1900"/>
              <a:buChar char="●"/>
            </a:pPr>
            <a:r>
              <a:rPr lang="en" sz="1900" dirty="0">
                <a:solidFill>
                  <a:schemeClr val="bg1">
                    <a:lumMod val="20000"/>
                    <a:lumOff val="80000"/>
                  </a:schemeClr>
                </a:solidFill>
              </a:rPr>
              <a:t>Clinicals will happen between the spring of junior year</a:t>
            </a:r>
          </a:p>
          <a:p>
            <a:pPr marL="107950" lvl="1">
              <a:lnSpc>
                <a:spcPct val="115000"/>
              </a:lnSpc>
              <a:buClr>
                <a:srgbClr val="EB8B47"/>
              </a:buClr>
              <a:buSzPts val="1900"/>
            </a:pPr>
            <a:r>
              <a:rPr lang="en" sz="1900" dirty="0">
                <a:solidFill>
                  <a:schemeClr val="bg1">
                    <a:lumMod val="20000"/>
                    <a:lumOff val="80000"/>
                  </a:schemeClr>
                </a:solidFill>
              </a:rPr>
              <a:t>	 and the end of senior year</a:t>
            </a:r>
          </a:p>
          <a:p>
            <a:pPr marL="107950" lvl="1">
              <a:lnSpc>
                <a:spcPct val="115000"/>
              </a:lnSpc>
              <a:buClr>
                <a:srgbClr val="EB8B47"/>
              </a:buClr>
              <a:buSzPts val="1900"/>
            </a:pPr>
            <a:endParaRPr lang="en" sz="1900" dirty="0">
              <a:solidFill>
                <a:srgbClr val="EB8B47"/>
              </a:solidFill>
            </a:endParaRPr>
          </a:p>
          <a:p>
            <a:pPr marL="107950" lvl="1">
              <a:lnSpc>
                <a:spcPct val="115000"/>
              </a:lnSpc>
              <a:buClr>
                <a:srgbClr val="EB8B47"/>
              </a:buClr>
              <a:buSzPts val="1900"/>
            </a:pPr>
            <a:endParaRPr sz="2200" dirty="0">
              <a:solidFill>
                <a:srgbClr val="EB8B47"/>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5127"/>
    </mc:Choice>
    <mc:Fallback xmlns="">
      <p:transition spd="slow" advTm="65127"/>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
  <a:themeElements>
    <a:clrScheme name="UHS">
      <a:dk1>
        <a:srgbClr val="181F4D"/>
      </a:dk1>
      <a:lt1>
        <a:srgbClr val="EDD572"/>
      </a:lt1>
      <a:dk2>
        <a:srgbClr val="181F4D"/>
      </a:dk2>
      <a:lt2>
        <a:srgbClr val="E7E6E6"/>
      </a:lt2>
      <a:accent1>
        <a:srgbClr val="9CC3E5"/>
      </a:accent1>
      <a:accent2>
        <a:srgbClr val="48A1FA"/>
      </a:accent2>
      <a:accent3>
        <a:srgbClr val="0563C1"/>
      </a:accent3>
      <a:accent4>
        <a:srgbClr val="FFD965"/>
      </a:accent4>
      <a:accent5>
        <a:srgbClr val="EDD572"/>
      </a:accent5>
      <a:accent6>
        <a:srgbClr val="FFC000"/>
      </a:accent6>
      <a:hlink>
        <a:srgbClr val="7F7F7F"/>
      </a:hlink>
      <a:folHlink>
        <a:srgbClr val="5381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1305</Words>
  <Application>Microsoft Office PowerPoint</Application>
  <PresentationFormat>On-screen Show (16:9)</PresentationFormat>
  <Paragraphs>117</Paragraphs>
  <Slides>22</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Lustria</vt:lpstr>
      <vt:lpstr>Impact</vt:lpstr>
      <vt:lpstr>Playfair Display</vt:lpstr>
      <vt:lpstr>PT Sans Narrow</vt:lpstr>
      <vt:lpstr>Rockwell</vt:lpstr>
      <vt:lpstr>Lato</vt:lpstr>
      <vt:lpstr>Arial</vt:lpstr>
      <vt:lpstr>Noto Sans Symbols</vt:lpstr>
      <vt:lpstr>Open Sans</vt:lpstr>
      <vt:lpstr>Open Sans ExtraBold</vt:lpstr>
      <vt:lpstr>Simple Light</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 Requirements</vt:lpstr>
      <vt:lpstr>PowerPoint Presentation</vt:lpstr>
      <vt:lpstr>Program Requirements</vt:lpstr>
      <vt:lpstr>PowerPoint Presentation</vt:lpstr>
      <vt:lpstr>Program Requirements</vt:lpstr>
      <vt:lpstr>PowerPoint Presentation</vt:lpstr>
      <vt:lpstr>PowerPoint Presentation</vt:lpstr>
      <vt:lpstr>PowerPoint Presentation</vt:lpstr>
      <vt:lpstr>PowerPoint Presentation</vt:lpstr>
      <vt:lpstr>PowerPoint Presentation</vt:lpstr>
      <vt:lpstr>Next Steps…</vt:lpstr>
      <vt:lpstr>Core Coursework</vt:lpstr>
      <vt:lpstr>Elective Coursework</vt:lpstr>
      <vt:lpstr>Certification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Jennings</dc:creator>
  <cp:lastModifiedBy>Jennings, Zachary A.</cp:lastModifiedBy>
  <cp:revision>5</cp:revision>
  <dcterms:modified xsi:type="dcterms:W3CDTF">2024-01-24T15:04:00Z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22f5e7-790d-42f7-b380-9b670131539d_Enabled">
    <vt:lpwstr>true</vt:lpwstr>
  </property>
  <property fmtid="{D5CDD505-2E9C-101B-9397-08002B2CF9AE}" pid="3" name="MSIP_Label_9722f5e7-790d-42f7-b380-9b670131539d_SetDate">
    <vt:lpwstr>2024-01-15T20:45:40Z</vt:lpwstr>
  </property>
  <property fmtid="{D5CDD505-2E9C-101B-9397-08002B2CF9AE}" pid="4" name="MSIP_Label_9722f5e7-790d-42f7-b380-9b670131539d_Method">
    <vt:lpwstr>Standard</vt:lpwstr>
  </property>
  <property fmtid="{D5CDD505-2E9C-101B-9397-08002B2CF9AE}" pid="5" name="MSIP_Label_9722f5e7-790d-42f7-b380-9b670131539d_Name">
    <vt:lpwstr>defa4170-0d19-0005-0004-bc88714345d2</vt:lpwstr>
  </property>
  <property fmtid="{D5CDD505-2E9C-101B-9397-08002B2CF9AE}" pid="6" name="MSIP_Label_9722f5e7-790d-42f7-b380-9b670131539d_SiteId">
    <vt:lpwstr>30a73731-7d5a-4693-a4af-1f5d4e74ca93</vt:lpwstr>
  </property>
  <property fmtid="{D5CDD505-2E9C-101B-9397-08002B2CF9AE}" pid="7" name="MSIP_Label_9722f5e7-790d-42f7-b380-9b670131539d_ActionId">
    <vt:lpwstr>ab8e5928-ca7d-40b6-b9ec-2cd28cc64725</vt:lpwstr>
  </property>
  <property fmtid="{D5CDD505-2E9C-101B-9397-08002B2CF9AE}" pid="8" name="MSIP_Label_9722f5e7-790d-42f7-b380-9b670131539d_ContentBits">
    <vt:lpwstr>0</vt:lpwstr>
  </property>
</Properties>
</file>